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tk-sakura06" initials="z" lastIdx="1" clrIdx="0">
    <p:extLst>
      <p:ext uri="{19B8F6BF-5375-455C-9EA6-DF929625EA0E}">
        <p15:presenceInfo xmlns:p15="http://schemas.microsoft.com/office/powerpoint/2012/main" userId="S-1-5-21-3431269286-175639178-3531787465-3126" providerId="AD"/>
      </p:ext>
    </p:extLst>
  </p:cmAuthor>
  <p:cmAuthor id="2" name="ztk-sakura13" initials="z" lastIdx="1" clrIdx="1">
    <p:extLst>
      <p:ext uri="{19B8F6BF-5375-455C-9EA6-DF929625EA0E}">
        <p15:presenceInfo xmlns:p15="http://schemas.microsoft.com/office/powerpoint/2012/main" userId="S-1-5-21-3431269286-175639178-3531787465-3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99FF99"/>
    <a:srgbClr val="FF9900"/>
    <a:srgbClr val="00CC00"/>
    <a:srgbClr val="FFFFFF"/>
    <a:srgbClr val="CC0099"/>
    <a:srgbClr val="FF3399"/>
    <a:srgbClr val="000099"/>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7" autoAdjust="0"/>
    <p:restoredTop sz="94604" autoAdjust="0"/>
  </p:normalViewPr>
  <p:slideViewPr>
    <p:cSldViewPr snapToGrid="0">
      <p:cViewPr>
        <p:scale>
          <a:sx n="100" d="100"/>
          <a:sy n="100" d="100"/>
        </p:scale>
        <p:origin x="1680" y="-2508"/>
      </p:cViewPr>
      <p:guideLst>
        <p:guide orient="horz" pos="3120"/>
        <p:guide pos="2161"/>
      </p:guideLst>
    </p:cSldViewPr>
  </p:slideViewPr>
  <p:notesTextViewPr>
    <p:cViewPr>
      <p:scale>
        <a:sx n="1" d="1"/>
        <a:sy n="1" d="1"/>
      </p:scale>
      <p:origin x="0" y="0"/>
    </p:cViewPr>
  </p:notesTextViewPr>
  <p:notesViewPr>
    <p:cSldViewPr snapToGrid="0">
      <p:cViewPr varScale="1">
        <p:scale>
          <a:sx n="51" d="100"/>
          <a:sy n="51"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9413" cy="495300"/>
          </a:xfrm>
          <a:prstGeom prst="rect">
            <a:avLst/>
          </a:prstGeom>
        </p:spPr>
        <p:txBody>
          <a:bodyPr vert="horz" lIns="91410" tIns="45705" rIns="91410"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10" tIns="45705" rIns="91410" bIns="45705" rtlCol="0"/>
          <a:lstStyle>
            <a:lvl1pPr algn="r">
              <a:defRPr sz="1200"/>
            </a:lvl1pPr>
          </a:lstStyle>
          <a:p>
            <a:fld id="{A19DBCEF-25B4-4900-AFDC-A92BA0DBB482}" type="datetimeFigureOut">
              <a:rPr kumimoji="1" lang="ja-JP" altLang="en-US" smtClean="0"/>
              <a:t>2024/2/19</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10" tIns="45705" rIns="91410" bIns="45705" rtlCol="0" anchor="ctr"/>
          <a:lstStyle/>
          <a:p>
            <a:endParaRPr lang="ja-JP" altLang="en-US"/>
          </a:p>
        </p:txBody>
      </p:sp>
      <p:sp>
        <p:nvSpPr>
          <p:cNvPr id="5" name="ノート プレースホルダー 4"/>
          <p:cNvSpPr>
            <a:spLocks noGrp="1"/>
          </p:cNvSpPr>
          <p:nvPr>
            <p:ph type="body" sz="quarter" idx="3"/>
          </p:nvPr>
        </p:nvSpPr>
        <p:spPr>
          <a:xfrm>
            <a:off x="673105" y="4748213"/>
            <a:ext cx="5389563" cy="3884612"/>
          </a:xfrm>
          <a:prstGeom prst="rect">
            <a:avLst/>
          </a:prstGeom>
        </p:spPr>
        <p:txBody>
          <a:bodyPr vert="horz" lIns="91410" tIns="45705" rIns="91410"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71018"/>
            <a:ext cx="2919413" cy="495300"/>
          </a:xfrm>
          <a:prstGeom prst="rect">
            <a:avLst/>
          </a:prstGeom>
        </p:spPr>
        <p:txBody>
          <a:bodyPr vert="horz" lIns="91410" tIns="45705" rIns="91410"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8"/>
            <a:ext cx="2919412" cy="495300"/>
          </a:xfrm>
          <a:prstGeom prst="rect">
            <a:avLst/>
          </a:prstGeom>
        </p:spPr>
        <p:txBody>
          <a:bodyPr vert="horz" lIns="91410" tIns="45705" rIns="91410" bIns="45705" rtlCol="0" anchor="b"/>
          <a:lstStyle>
            <a:lvl1pPr algn="r">
              <a:defRPr sz="1200"/>
            </a:lvl1pPr>
          </a:lstStyle>
          <a:p>
            <a:fld id="{83AFF957-FAD9-4851-867D-A1892386786E}" type="slidenum">
              <a:rPr kumimoji="1" lang="ja-JP" altLang="en-US" smtClean="0"/>
              <a:t>‹#›</a:t>
            </a:fld>
            <a:endParaRPr kumimoji="1" lang="ja-JP" altLang="en-US"/>
          </a:p>
        </p:txBody>
      </p:sp>
    </p:spTree>
    <p:extLst>
      <p:ext uri="{BB962C8B-B14F-4D97-AF65-F5344CB8AC3E}">
        <p14:creationId xmlns:p14="http://schemas.microsoft.com/office/powerpoint/2010/main" val="7663203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AFF957-FAD9-4851-867D-A1892386786E}" type="slidenum">
              <a:rPr kumimoji="1" lang="ja-JP" altLang="en-US" smtClean="0"/>
              <a:t>1</a:t>
            </a:fld>
            <a:endParaRPr kumimoji="1" lang="ja-JP" altLang="en-US"/>
          </a:p>
        </p:txBody>
      </p:sp>
    </p:spTree>
    <p:extLst>
      <p:ext uri="{BB962C8B-B14F-4D97-AF65-F5344CB8AC3E}">
        <p14:creationId xmlns:p14="http://schemas.microsoft.com/office/powerpoint/2010/main" val="374578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9AEEF6EC-3789-4414-AAA2-366E3932EB38}" type="datetime1">
              <a:rPr lang="ja-JP" altLang="en-US" smtClean="0"/>
              <a:t>2024/2/19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E9680788-4A26-4681-AB94-5788E712E685}" type="slidenum">
              <a:rPr lang="ja-JP" altLang="en-US" smtClean="0"/>
              <a:pPr>
                <a:defRPr/>
              </a:pPr>
              <a:t>‹#›</a:t>
            </a:fld>
            <a:endParaRPr lang="ja-JP" altLang="en-US"/>
          </a:p>
        </p:txBody>
      </p:sp>
    </p:spTree>
    <p:extLst>
      <p:ext uri="{BB962C8B-B14F-4D97-AF65-F5344CB8AC3E}">
        <p14:creationId xmlns:p14="http://schemas.microsoft.com/office/powerpoint/2010/main" val="76595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4A4CDE9-4261-44F6-A12B-D46590CC5227}" type="datetime1">
              <a:rPr lang="ja-JP" altLang="en-US" smtClean="0"/>
              <a:t>2024/2/19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DD9D8A17-8CAB-4D64-9E1F-0C99D6B8B7D5}" type="slidenum">
              <a:rPr lang="ja-JP" altLang="en-US" smtClean="0"/>
              <a:pPr>
                <a:defRPr/>
              </a:pPr>
              <a:t>‹#›</a:t>
            </a:fld>
            <a:endParaRPr lang="ja-JP" altLang="en-US"/>
          </a:p>
        </p:txBody>
      </p:sp>
    </p:spTree>
    <p:extLst>
      <p:ext uri="{BB962C8B-B14F-4D97-AF65-F5344CB8AC3E}">
        <p14:creationId xmlns:p14="http://schemas.microsoft.com/office/powerpoint/2010/main" val="4870979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28F01224-07BD-45F2-A372-D2CDB37E05A5}" type="datetime1">
              <a:rPr lang="ja-JP" altLang="en-US" smtClean="0"/>
              <a:t>2024/2/19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6949FB7-2850-4F06-874D-4E2E96D6B7D5}" type="slidenum">
              <a:rPr lang="ja-JP" altLang="en-US" smtClean="0"/>
              <a:pPr>
                <a:defRPr/>
              </a:pPr>
              <a:t>‹#›</a:t>
            </a:fld>
            <a:endParaRPr lang="ja-JP" altLang="en-US"/>
          </a:p>
        </p:txBody>
      </p:sp>
    </p:spTree>
    <p:extLst>
      <p:ext uri="{BB962C8B-B14F-4D97-AF65-F5344CB8AC3E}">
        <p14:creationId xmlns:p14="http://schemas.microsoft.com/office/powerpoint/2010/main" val="180403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D2D415EF-420C-445C-8477-2529DD37E514}" type="datetime1">
              <a:rPr lang="ja-JP" altLang="en-US" smtClean="0"/>
              <a:t>2024/2/19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D44796F-5028-4266-AE57-DE2059DDC430}" type="slidenum">
              <a:rPr lang="ja-JP" altLang="en-US" smtClean="0"/>
              <a:pPr>
                <a:defRPr/>
              </a:pPr>
              <a:t>‹#›</a:t>
            </a:fld>
            <a:endParaRPr lang="ja-JP" altLang="en-US"/>
          </a:p>
        </p:txBody>
      </p:sp>
    </p:spTree>
    <p:extLst>
      <p:ext uri="{BB962C8B-B14F-4D97-AF65-F5344CB8AC3E}">
        <p14:creationId xmlns:p14="http://schemas.microsoft.com/office/powerpoint/2010/main" val="415974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024F50BD-E057-4247-8872-26F1A6225AE1}" type="datetime1">
              <a:rPr lang="ja-JP" altLang="en-US" smtClean="0"/>
              <a:t>2024/2/19</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C9B0CD6-98D7-4572-B4B5-EAB747F44FBA}" type="slidenum">
              <a:rPr lang="ja-JP" altLang="en-US" smtClean="0"/>
              <a:pPr>
                <a:defRPr/>
              </a:pPr>
              <a:t>‹#›</a:t>
            </a:fld>
            <a:endParaRPr lang="ja-JP" altLang="en-US"/>
          </a:p>
        </p:txBody>
      </p:sp>
    </p:spTree>
    <p:extLst>
      <p:ext uri="{BB962C8B-B14F-4D97-AF65-F5344CB8AC3E}">
        <p14:creationId xmlns:p14="http://schemas.microsoft.com/office/powerpoint/2010/main" val="285606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3890C266-BDFC-4993-90A6-9750F72DBDCA}" type="datetime1">
              <a:rPr lang="ja-JP" altLang="en-US" smtClean="0"/>
              <a:t>2024/2/19</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A636352-EABB-479A-94E6-403B5DBFD71B}" type="slidenum">
              <a:rPr lang="ja-JP" altLang="en-US" smtClean="0"/>
              <a:pPr>
                <a:defRPr/>
              </a:pPr>
              <a:t>‹#›</a:t>
            </a:fld>
            <a:endParaRPr lang="ja-JP" altLang="en-US"/>
          </a:p>
        </p:txBody>
      </p:sp>
    </p:spTree>
    <p:extLst>
      <p:ext uri="{BB962C8B-B14F-4D97-AF65-F5344CB8AC3E}">
        <p14:creationId xmlns:p14="http://schemas.microsoft.com/office/powerpoint/2010/main" val="271981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0104F78E-7CB1-47EF-A9BD-CFAF3C6BEC74}" type="datetime1">
              <a:rPr lang="ja-JP" altLang="en-US" smtClean="0"/>
              <a:t>2024/2/19</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100D679B-DE0C-4B3F-8279-D89781A054EB}" type="slidenum">
              <a:rPr lang="ja-JP" altLang="en-US" smtClean="0"/>
              <a:pPr>
                <a:defRPr/>
              </a:pPr>
              <a:t>‹#›</a:t>
            </a:fld>
            <a:endParaRPr lang="ja-JP" altLang="en-US"/>
          </a:p>
        </p:txBody>
      </p:sp>
    </p:spTree>
    <p:extLst>
      <p:ext uri="{BB962C8B-B14F-4D97-AF65-F5344CB8AC3E}">
        <p14:creationId xmlns:p14="http://schemas.microsoft.com/office/powerpoint/2010/main" val="374278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679D17F3-D90D-41FF-9B35-A4C2073683F3}" type="datetime1">
              <a:rPr lang="ja-JP" altLang="en-US" smtClean="0"/>
              <a:t>2024/2/19</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9FD9751A-2D32-4BFE-8825-E7A807589F70}" type="slidenum">
              <a:rPr lang="ja-JP" altLang="en-US" smtClean="0"/>
              <a:pPr>
                <a:defRPr/>
              </a:pPr>
              <a:t>‹#›</a:t>
            </a:fld>
            <a:endParaRPr lang="ja-JP" altLang="en-US"/>
          </a:p>
        </p:txBody>
      </p:sp>
    </p:spTree>
    <p:extLst>
      <p:ext uri="{BB962C8B-B14F-4D97-AF65-F5344CB8AC3E}">
        <p14:creationId xmlns:p14="http://schemas.microsoft.com/office/powerpoint/2010/main" val="4146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8B82C-90D7-44A0-B37F-38F30EED953E}" type="datetime1">
              <a:rPr lang="ja-JP" altLang="en-US" smtClean="0"/>
              <a:t>2024/2/19</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5257EC1E-09EE-45E4-845A-E142AE4680CE}" type="slidenum">
              <a:rPr lang="ja-JP" altLang="en-US" smtClean="0"/>
              <a:pPr>
                <a:defRPr/>
              </a:pPr>
              <a:t>‹#›</a:t>
            </a:fld>
            <a:endParaRPr lang="ja-JP" altLang="en-US"/>
          </a:p>
        </p:txBody>
      </p:sp>
    </p:spTree>
    <p:extLst>
      <p:ext uri="{BB962C8B-B14F-4D97-AF65-F5344CB8AC3E}">
        <p14:creationId xmlns:p14="http://schemas.microsoft.com/office/powerpoint/2010/main" val="2656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44A4CDE9-4261-44F6-A12B-D46590CC5227}" type="datetime1">
              <a:rPr lang="ja-JP" altLang="en-US" smtClean="0"/>
              <a:t>2024/2/19</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D9D8A17-8CAB-4D64-9E1F-0C99D6B8B7D5}" type="slidenum">
              <a:rPr lang="ja-JP" altLang="en-US" smtClean="0"/>
              <a:pPr>
                <a:defRPr/>
              </a:pPr>
              <a:t>‹#›</a:t>
            </a:fld>
            <a:endParaRPr lang="ja-JP" altLang="en-US"/>
          </a:p>
        </p:txBody>
      </p:sp>
    </p:spTree>
    <p:extLst>
      <p:ext uri="{BB962C8B-B14F-4D97-AF65-F5344CB8AC3E}">
        <p14:creationId xmlns:p14="http://schemas.microsoft.com/office/powerpoint/2010/main" val="22120856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8EECAB5E-FF46-46FF-9FB3-A2855E6C8099}" type="datetime1">
              <a:rPr lang="ja-JP" altLang="en-US" smtClean="0"/>
              <a:t>2024/2/19</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43EC8D06-7B63-451F-83DD-964A025A19BB}" type="slidenum">
              <a:rPr lang="ja-JP" altLang="en-US" smtClean="0"/>
              <a:pPr>
                <a:defRPr/>
              </a:pPr>
              <a:t>‹#›</a:t>
            </a:fld>
            <a:endParaRPr lang="ja-JP" altLang="en-US"/>
          </a:p>
        </p:txBody>
      </p:sp>
    </p:spTree>
    <p:extLst>
      <p:ext uri="{BB962C8B-B14F-4D97-AF65-F5344CB8AC3E}">
        <p14:creationId xmlns:p14="http://schemas.microsoft.com/office/powerpoint/2010/main" val="316058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4A4CDE9-4261-44F6-A12B-D46590CC5227}" type="datetime1">
              <a:rPr lang="ja-JP" altLang="en-US" smtClean="0"/>
              <a:t>2024/2/19</a:t>
            </a:fld>
            <a:endParaRPr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D9D8A17-8CAB-4D64-9E1F-0C99D6B8B7D5}" type="slidenum">
              <a:rPr lang="ja-JP" altLang="en-US" smtClean="0"/>
              <a:pPr>
                <a:defRPr/>
              </a:pPr>
              <a:t>‹#›</a:t>
            </a:fld>
            <a:endParaRPr lang="ja-JP" altLang="en-US"/>
          </a:p>
        </p:txBody>
      </p:sp>
    </p:spTree>
    <p:extLst>
      <p:ext uri="{BB962C8B-B14F-4D97-AF65-F5344CB8AC3E}">
        <p14:creationId xmlns:p14="http://schemas.microsoft.com/office/powerpoint/2010/main" val="4153771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3.png"/><Relationship Id="rId21" Type="http://schemas.openxmlformats.org/officeDocument/2006/relationships/image" Target="../media/image18.png"/><Relationship Id="rId42" Type="http://schemas.openxmlformats.org/officeDocument/2006/relationships/image" Target="../media/image39.png"/><Relationship Id="rId47" Type="http://schemas.openxmlformats.org/officeDocument/2006/relationships/image" Target="../media/image44.png"/><Relationship Id="rId63" Type="http://schemas.openxmlformats.org/officeDocument/2006/relationships/image" Target="../media/image60.png"/><Relationship Id="rId68" Type="http://schemas.openxmlformats.org/officeDocument/2006/relationships/image" Target="../media/image65.png"/><Relationship Id="rId84" Type="http://schemas.openxmlformats.org/officeDocument/2006/relationships/image" Target="../media/image81.png"/><Relationship Id="rId89" Type="http://schemas.openxmlformats.org/officeDocument/2006/relationships/image" Target="../media/image86.png"/><Relationship Id="rId7" Type="http://schemas.openxmlformats.org/officeDocument/2006/relationships/image" Target="../media/image4.png"/><Relationship Id="rId71" Type="http://schemas.openxmlformats.org/officeDocument/2006/relationships/image" Target="../media/image68.png"/><Relationship Id="rId92" Type="http://schemas.openxmlformats.org/officeDocument/2006/relationships/image" Target="../media/image89.png"/><Relationship Id="rId2" Type="http://schemas.openxmlformats.org/officeDocument/2006/relationships/notesSlide" Target="../notesSlides/notesSlide1.xml"/><Relationship Id="rId16" Type="http://schemas.openxmlformats.org/officeDocument/2006/relationships/image" Target="../media/image13.png"/><Relationship Id="rId29" Type="http://schemas.openxmlformats.org/officeDocument/2006/relationships/image" Target="../media/image26.png"/><Relationship Id="rId107" Type="http://schemas.openxmlformats.org/officeDocument/2006/relationships/image" Target="../media/image104.png"/><Relationship Id="rId11" Type="http://schemas.openxmlformats.org/officeDocument/2006/relationships/image" Target="../media/image8.pn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4.png"/><Relationship Id="rId40" Type="http://schemas.openxmlformats.org/officeDocument/2006/relationships/image" Target="../media/image37.png"/><Relationship Id="rId45" Type="http://schemas.openxmlformats.org/officeDocument/2006/relationships/image" Target="../media/image42.png"/><Relationship Id="rId53" Type="http://schemas.openxmlformats.org/officeDocument/2006/relationships/image" Target="../media/image50.png"/><Relationship Id="rId58" Type="http://schemas.openxmlformats.org/officeDocument/2006/relationships/image" Target="../media/image55.png"/><Relationship Id="rId66" Type="http://schemas.openxmlformats.org/officeDocument/2006/relationships/image" Target="../media/image63.png"/><Relationship Id="rId74" Type="http://schemas.openxmlformats.org/officeDocument/2006/relationships/image" Target="../media/image71.png"/><Relationship Id="rId79" Type="http://schemas.openxmlformats.org/officeDocument/2006/relationships/image" Target="../media/image76.png"/><Relationship Id="rId87" Type="http://schemas.openxmlformats.org/officeDocument/2006/relationships/image" Target="../media/image84.png"/><Relationship Id="rId102" Type="http://schemas.openxmlformats.org/officeDocument/2006/relationships/image" Target="../media/image99.jpeg"/><Relationship Id="rId5" Type="http://schemas.openxmlformats.org/officeDocument/2006/relationships/image" Target="../media/image2.png"/><Relationship Id="rId61" Type="http://schemas.openxmlformats.org/officeDocument/2006/relationships/image" Target="../media/image58.png"/><Relationship Id="rId82" Type="http://schemas.openxmlformats.org/officeDocument/2006/relationships/image" Target="../media/image79.png"/><Relationship Id="rId90" Type="http://schemas.openxmlformats.org/officeDocument/2006/relationships/image" Target="../media/image87.png"/><Relationship Id="rId95" Type="http://schemas.openxmlformats.org/officeDocument/2006/relationships/image" Target="../media/image92.jpeg"/><Relationship Id="rId19" Type="http://schemas.openxmlformats.org/officeDocument/2006/relationships/image" Target="../media/image1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 Id="rId43" Type="http://schemas.openxmlformats.org/officeDocument/2006/relationships/image" Target="../media/image40.png"/><Relationship Id="rId48" Type="http://schemas.openxmlformats.org/officeDocument/2006/relationships/image" Target="../media/image45.png"/><Relationship Id="rId56" Type="http://schemas.openxmlformats.org/officeDocument/2006/relationships/image" Target="../media/image53.png"/><Relationship Id="rId64" Type="http://schemas.openxmlformats.org/officeDocument/2006/relationships/image" Target="../media/image61.png"/><Relationship Id="rId69" Type="http://schemas.openxmlformats.org/officeDocument/2006/relationships/image" Target="../media/image66.png"/><Relationship Id="rId77" Type="http://schemas.openxmlformats.org/officeDocument/2006/relationships/image" Target="../media/image74.png"/><Relationship Id="rId100" Type="http://schemas.openxmlformats.org/officeDocument/2006/relationships/image" Target="../media/image97.jpeg"/><Relationship Id="rId105" Type="http://schemas.openxmlformats.org/officeDocument/2006/relationships/image" Target="../media/image102.jpeg"/><Relationship Id="rId8" Type="http://schemas.openxmlformats.org/officeDocument/2006/relationships/image" Target="../media/image5.png"/><Relationship Id="rId51" Type="http://schemas.openxmlformats.org/officeDocument/2006/relationships/image" Target="../media/image48.png"/><Relationship Id="rId72" Type="http://schemas.openxmlformats.org/officeDocument/2006/relationships/image" Target="../media/image69.png"/><Relationship Id="rId80" Type="http://schemas.openxmlformats.org/officeDocument/2006/relationships/image" Target="../media/image77.png"/><Relationship Id="rId85" Type="http://schemas.openxmlformats.org/officeDocument/2006/relationships/image" Target="../media/image82.png"/><Relationship Id="rId93" Type="http://schemas.openxmlformats.org/officeDocument/2006/relationships/image" Target="../media/image90.png"/><Relationship Id="rId98" Type="http://schemas.openxmlformats.org/officeDocument/2006/relationships/image" Target="../media/image95.jpeg"/><Relationship Id="rId3" Type="http://schemas.openxmlformats.org/officeDocument/2006/relationships/image" Target="../media/image1.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png"/><Relationship Id="rId46" Type="http://schemas.openxmlformats.org/officeDocument/2006/relationships/image" Target="../media/image43.png"/><Relationship Id="rId59" Type="http://schemas.openxmlformats.org/officeDocument/2006/relationships/image" Target="../media/image56.png"/><Relationship Id="rId67" Type="http://schemas.openxmlformats.org/officeDocument/2006/relationships/image" Target="../media/image64.png"/><Relationship Id="rId103" Type="http://schemas.openxmlformats.org/officeDocument/2006/relationships/image" Target="../media/image100.jpeg"/><Relationship Id="rId108" Type="http://schemas.openxmlformats.org/officeDocument/2006/relationships/image" Target="../media/image105.png"/><Relationship Id="rId20" Type="http://schemas.openxmlformats.org/officeDocument/2006/relationships/image" Target="../media/image17.png"/><Relationship Id="rId41" Type="http://schemas.openxmlformats.org/officeDocument/2006/relationships/image" Target="../media/image38.png"/><Relationship Id="rId54" Type="http://schemas.openxmlformats.org/officeDocument/2006/relationships/image" Target="../media/image51.png"/><Relationship Id="rId62" Type="http://schemas.openxmlformats.org/officeDocument/2006/relationships/image" Target="../media/image59.png"/><Relationship Id="rId70" Type="http://schemas.openxmlformats.org/officeDocument/2006/relationships/image" Target="../media/image67.png"/><Relationship Id="rId75" Type="http://schemas.openxmlformats.org/officeDocument/2006/relationships/image" Target="../media/image72.png"/><Relationship Id="rId83" Type="http://schemas.openxmlformats.org/officeDocument/2006/relationships/image" Target="../media/image80.png"/><Relationship Id="rId88" Type="http://schemas.openxmlformats.org/officeDocument/2006/relationships/image" Target="../media/image85.png"/><Relationship Id="rId91" Type="http://schemas.openxmlformats.org/officeDocument/2006/relationships/image" Target="../media/image88.jpeg"/><Relationship Id="rId96" Type="http://schemas.openxmlformats.org/officeDocument/2006/relationships/image" Target="../media/image93.jpeg"/><Relationship Id="rId1" Type="http://schemas.openxmlformats.org/officeDocument/2006/relationships/slideLayout" Target="../slideLayouts/slideLayout1.xml"/><Relationship Id="rId6"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png"/><Relationship Id="rId49" Type="http://schemas.openxmlformats.org/officeDocument/2006/relationships/image" Target="../media/image46.png"/><Relationship Id="rId57" Type="http://schemas.openxmlformats.org/officeDocument/2006/relationships/image" Target="../media/image54.png"/><Relationship Id="rId106" Type="http://schemas.openxmlformats.org/officeDocument/2006/relationships/image" Target="../media/image103.jpeg"/><Relationship Id="rId10" Type="http://schemas.openxmlformats.org/officeDocument/2006/relationships/image" Target="../media/image7.png"/><Relationship Id="rId31" Type="http://schemas.openxmlformats.org/officeDocument/2006/relationships/image" Target="../media/image28.png"/><Relationship Id="rId44" Type="http://schemas.openxmlformats.org/officeDocument/2006/relationships/image" Target="../media/image41.png"/><Relationship Id="rId52" Type="http://schemas.openxmlformats.org/officeDocument/2006/relationships/image" Target="../media/image49.png"/><Relationship Id="rId60" Type="http://schemas.openxmlformats.org/officeDocument/2006/relationships/image" Target="../media/image57.png"/><Relationship Id="rId65" Type="http://schemas.openxmlformats.org/officeDocument/2006/relationships/image" Target="../media/image62.png"/><Relationship Id="rId73" Type="http://schemas.openxmlformats.org/officeDocument/2006/relationships/image" Target="../media/image70.png"/><Relationship Id="rId78" Type="http://schemas.openxmlformats.org/officeDocument/2006/relationships/image" Target="../media/image75.png"/><Relationship Id="rId81" Type="http://schemas.openxmlformats.org/officeDocument/2006/relationships/image" Target="../media/image78.png"/><Relationship Id="rId86" Type="http://schemas.openxmlformats.org/officeDocument/2006/relationships/image" Target="../media/image83.png"/><Relationship Id="rId94" Type="http://schemas.openxmlformats.org/officeDocument/2006/relationships/image" Target="../media/image91.png"/><Relationship Id="rId99" Type="http://schemas.openxmlformats.org/officeDocument/2006/relationships/image" Target="../media/image96.jpeg"/><Relationship Id="rId101" Type="http://schemas.openxmlformats.org/officeDocument/2006/relationships/image" Target="../media/image98.jpeg"/><Relationship Id="rId4" Type="http://schemas.microsoft.com/office/2007/relationships/hdphoto" Target="../media/hdphoto1.wdp"/><Relationship Id="rId9"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39" Type="http://schemas.openxmlformats.org/officeDocument/2006/relationships/image" Target="../media/image36.png"/><Relationship Id="rId34" Type="http://schemas.openxmlformats.org/officeDocument/2006/relationships/image" Target="../media/image31.png"/><Relationship Id="rId50" Type="http://schemas.openxmlformats.org/officeDocument/2006/relationships/image" Target="../media/image47.png"/><Relationship Id="rId55" Type="http://schemas.openxmlformats.org/officeDocument/2006/relationships/image" Target="../media/image52.png"/><Relationship Id="rId76" Type="http://schemas.openxmlformats.org/officeDocument/2006/relationships/image" Target="../media/image73.png"/><Relationship Id="rId97" Type="http://schemas.openxmlformats.org/officeDocument/2006/relationships/image" Target="../media/image94.jpeg"/><Relationship Id="rId104" Type="http://schemas.openxmlformats.org/officeDocument/2006/relationships/image" Target="../media/image10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descr="引越しはがき 転居報告 テンプレート Andante ｜ 桜">
            <a:extLst>
              <a:ext uri="{FF2B5EF4-FFF2-40B4-BE49-F238E27FC236}">
                <a16:creationId xmlns:a16="http://schemas.microsoft.com/office/drawing/2014/main" id="{C238EFEA-6B1A-4687-9BE8-FE83910390B6}"/>
              </a:ext>
            </a:extLst>
          </p:cNvPr>
          <p:cNvPicPr/>
          <p:nvPr/>
        </p:nvPicPr>
        <p:blipFill>
          <a:blip r:embed="rId3" cstate="print">
            <a:extLst>
              <a:ext uri="{BEBA8EAE-BF5A-486C-A8C5-ECC9F3942E4B}">
                <a14:imgProps xmlns:a14="http://schemas.microsoft.com/office/drawing/2010/main">
                  <a14:imgLayer r:embed="rId4">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122965" y="-134181"/>
            <a:ext cx="7066582" cy="10153649"/>
          </a:xfrm>
          <a:prstGeom prst="rect">
            <a:avLst/>
          </a:prstGeom>
          <a:solidFill>
            <a:schemeClr val="bg1"/>
          </a:solidFill>
          <a:ln>
            <a:noFill/>
          </a:ln>
          <a:effectLst/>
        </p:spPr>
      </p:pic>
      <p:sp>
        <p:nvSpPr>
          <p:cNvPr id="11" name="正方形/長方形 10">
            <a:extLst>
              <a:ext uri="{FF2B5EF4-FFF2-40B4-BE49-F238E27FC236}">
                <a16:creationId xmlns:a16="http://schemas.microsoft.com/office/drawing/2014/main" id="{B9E29C03-0885-4A44-B81D-DC60EE569188}"/>
              </a:ext>
            </a:extLst>
          </p:cNvPr>
          <p:cNvSpPr/>
          <p:nvPr/>
        </p:nvSpPr>
        <p:spPr>
          <a:xfrm>
            <a:off x="9262581" y="5466145"/>
            <a:ext cx="3095965" cy="343043"/>
          </a:xfrm>
          <a:prstGeom prst="rect">
            <a:avLst/>
          </a:prstGeom>
        </p:spPr>
        <p:txBody>
          <a:bodyPr wrap="square">
            <a:spAutoFit/>
          </a:bodyPr>
          <a:lstStyle/>
          <a:p>
            <a:endParaRPr lang="ja-JP" altLang="en-US" sz="1629" dirty="0"/>
          </a:p>
        </p:txBody>
      </p:sp>
      <p:sp>
        <p:nvSpPr>
          <p:cNvPr id="15" name="正方形/長方形 14">
            <a:extLst>
              <a:ext uri="{FF2B5EF4-FFF2-40B4-BE49-F238E27FC236}">
                <a16:creationId xmlns:a16="http://schemas.microsoft.com/office/drawing/2014/main" id="{6C7922EB-DCF4-4CDB-B813-7FAF536AA316}"/>
              </a:ext>
            </a:extLst>
          </p:cNvPr>
          <p:cNvSpPr/>
          <p:nvPr/>
        </p:nvSpPr>
        <p:spPr>
          <a:xfrm flipH="1">
            <a:off x="-1737720" y="14936062"/>
            <a:ext cx="45719" cy="45719"/>
          </a:xfrm>
          <a:prstGeom prst="rect">
            <a:avLst/>
          </a:prstGeom>
        </p:spPr>
        <p:txBody>
          <a:bodyPr wrap="square">
            <a:spAutoFit/>
          </a:bodyPr>
          <a:lstStyle/>
          <a:p>
            <a:pPr marL="1379068" indent="-1379068" algn="just"/>
            <a:endParaRPr lang="ja-JP" altLang="ja-JP" sz="1629" kern="100" dirty="0">
              <a:solidFill>
                <a:prstClr val="black"/>
              </a:solidFill>
              <a:latin typeface="游ゴシック" panose="020B0400000000000000"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3332BC10-7E91-4218-A97A-BA275EB61D83}"/>
              </a:ext>
            </a:extLst>
          </p:cNvPr>
          <p:cNvSpPr txBox="1"/>
          <p:nvPr/>
        </p:nvSpPr>
        <p:spPr>
          <a:xfrm>
            <a:off x="972121" y="6975226"/>
            <a:ext cx="4419475" cy="343043"/>
          </a:xfrm>
          <a:prstGeom prst="rect">
            <a:avLst/>
          </a:prstGeom>
          <a:noFill/>
        </p:spPr>
        <p:txBody>
          <a:bodyPr wrap="square" rtlCol="0">
            <a:spAutoFit/>
          </a:bodyPr>
          <a:lstStyle/>
          <a:p>
            <a:endParaRPr kumimoji="1" lang="ja-JP" altLang="en-US" sz="1629" dirty="0"/>
          </a:p>
        </p:txBody>
      </p:sp>
      <p:sp>
        <p:nvSpPr>
          <p:cNvPr id="43" name="テキスト ボックス 42">
            <a:extLst>
              <a:ext uri="{FF2B5EF4-FFF2-40B4-BE49-F238E27FC236}">
                <a16:creationId xmlns:a16="http://schemas.microsoft.com/office/drawing/2014/main" id="{4831AD7E-2816-4FC1-806D-F745E0FEF18B}"/>
              </a:ext>
            </a:extLst>
          </p:cNvPr>
          <p:cNvSpPr txBox="1"/>
          <p:nvPr/>
        </p:nvSpPr>
        <p:spPr>
          <a:xfrm>
            <a:off x="10810564" y="4131913"/>
            <a:ext cx="5402062" cy="343043"/>
          </a:xfrm>
          <a:prstGeom prst="rect">
            <a:avLst/>
          </a:prstGeom>
          <a:noFill/>
        </p:spPr>
        <p:txBody>
          <a:bodyPr wrap="square" rtlCol="0">
            <a:spAutoFit/>
          </a:bodyPr>
          <a:lstStyle/>
          <a:p>
            <a:pPr algn="just"/>
            <a:r>
              <a:rPr lang="en-US" altLang="ja-JP" sz="1629" kern="100" dirty="0">
                <a:latin typeface="+mn-ea"/>
                <a:cs typeface="Arial" panose="020B0604020202020204" pitchFamily="34" charset="0"/>
              </a:rPr>
              <a:t> </a:t>
            </a:r>
            <a:endParaRPr lang="ja-JP" altLang="ja-JP" sz="1629" kern="100" dirty="0">
              <a:latin typeface="+mn-ea"/>
              <a:cs typeface="Arial" panose="020B0604020202020204" pitchFamily="34" charset="0"/>
            </a:endParaRPr>
          </a:p>
        </p:txBody>
      </p:sp>
      <p:sp>
        <p:nvSpPr>
          <p:cNvPr id="12" name="正方形/長方形 11">
            <a:extLst>
              <a:ext uri="{FF2B5EF4-FFF2-40B4-BE49-F238E27FC236}">
                <a16:creationId xmlns:a16="http://schemas.microsoft.com/office/drawing/2014/main" id="{5EF36E05-EA44-494C-BD86-190337D69B07}"/>
              </a:ext>
            </a:extLst>
          </p:cNvPr>
          <p:cNvSpPr/>
          <p:nvPr/>
        </p:nvSpPr>
        <p:spPr>
          <a:xfrm>
            <a:off x="3038276" y="7003834"/>
            <a:ext cx="3102806" cy="301173"/>
          </a:xfrm>
          <a:prstGeom prst="rect">
            <a:avLst/>
          </a:prstGeom>
        </p:spPr>
        <p:txBody>
          <a:bodyPr>
            <a:spAutoFit/>
          </a:bodyPr>
          <a:lstStyle/>
          <a:p>
            <a:r>
              <a:rPr lang="ja-JP" altLang="en-US" sz="1357" dirty="0">
                <a:solidFill>
                  <a:srgbClr val="212529"/>
                </a:solidFill>
                <a:latin typeface="+mn-ea"/>
                <a:cs typeface="Times New Roman" panose="02020603050405020304" pitchFamily="18" charset="0"/>
              </a:rPr>
              <a:t>　</a:t>
            </a:r>
            <a:endParaRPr lang="ja-JP" altLang="en-US" sz="1357" dirty="0"/>
          </a:p>
        </p:txBody>
      </p:sp>
      <p:sp>
        <p:nvSpPr>
          <p:cNvPr id="5" name="正方形/長方形 4">
            <a:extLst>
              <a:ext uri="{FF2B5EF4-FFF2-40B4-BE49-F238E27FC236}">
                <a16:creationId xmlns:a16="http://schemas.microsoft.com/office/drawing/2014/main" id="{82DAB27F-DAB8-4027-A0CA-AAFCBED20D18}"/>
              </a:ext>
            </a:extLst>
          </p:cNvPr>
          <p:cNvSpPr/>
          <p:nvPr/>
        </p:nvSpPr>
        <p:spPr>
          <a:xfrm>
            <a:off x="5532134" y="3803654"/>
            <a:ext cx="1140965" cy="1075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86" b="1" dirty="0">
              <a:solidFill>
                <a:schemeClr val="tx1"/>
              </a:solidFill>
            </a:endParaRPr>
          </a:p>
          <a:p>
            <a:pPr algn="ctr"/>
            <a:endParaRPr kumimoji="1" lang="en-US" altLang="ja-JP" sz="1086" b="1" dirty="0">
              <a:solidFill>
                <a:schemeClr val="tx1"/>
              </a:solidFill>
            </a:endParaRPr>
          </a:p>
          <a:p>
            <a:pPr algn="ctr"/>
            <a:r>
              <a:rPr kumimoji="1" lang="ja-JP" altLang="en-US" sz="1086" b="1" dirty="0">
                <a:solidFill>
                  <a:schemeClr val="tx1"/>
                </a:solidFill>
              </a:rPr>
              <a:t>令和</a:t>
            </a:r>
            <a:r>
              <a:rPr kumimoji="1" lang="en-US" altLang="ja-JP" sz="1086" b="1" dirty="0">
                <a:solidFill>
                  <a:schemeClr val="tx1"/>
                </a:solidFill>
              </a:rPr>
              <a:t>6</a:t>
            </a:r>
            <a:r>
              <a:rPr kumimoji="1" lang="ja-JP" altLang="en-US" sz="1086" b="1" dirty="0">
                <a:solidFill>
                  <a:schemeClr val="tx1"/>
                </a:solidFill>
              </a:rPr>
              <a:t>年</a:t>
            </a:r>
            <a:r>
              <a:rPr kumimoji="1" lang="en-US" altLang="ja-JP" sz="1086" b="1" dirty="0">
                <a:solidFill>
                  <a:schemeClr val="tx1"/>
                </a:solidFill>
              </a:rPr>
              <a:t>2</a:t>
            </a:r>
            <a:r>
              <a:rPr kumimoji="1" lang="ja-JP" altLang="en-US" sz="1086" b="1" dirty="0">
                <a:solidFill>
                  <a:schemeClr val="tx1"/>
                </a:solidFill>
              </a:rPr>
              <a:t>月号</a:t>
            </a:r>
            <a:endParaRPr kumimoji="1" lang="en-US" altLang="ja-JP" sz="1086" b="1" dirty="0">
              <a:solidFill>
                <a:schemeClr val="tx1"/>
              </a:solidFill>
            </a:endParaRPr>
          </a:p>
          <a:p>
            <a:pPr algn="ctr"/>
            <a:r>
              <a:rPr kumimoji="1" lang="ja-JP" altLang="en-US" sz="950" b="1" dirty="0">
                <a:solidFill>
                  <a:schemeClr val="tx1"/>
                </a:solidFill>
              </a:rPr>
              <a:t>デイサービス</a:t>
            </a:r>
            <a:endParaRPr kumimoji="1" lang="en-US" altLang="ja-JP" sz="950" b="1" dirty="0">
              <a:solidFill>
                <a:schemeClr val="tx1"/>
              </a:solidFill>
            </a:endParaRPr>
          </a:p>
          <a:p>
            <a:pPr algn="ctr"/>
            <a:r>
              <a:rPr kumimoji="1" lang="ja-JP" altLang="en-US" sz="950" b="1" dirty="0">
                <a:solidFill>
                  <a:schemeClr val="tx1"/>
                </a:solidFill>
              </a:rPr>
              <a:t>さくらの里若柳</a:t>
            </a:r>
            <a:endParaRPr kumimoji="1" lang="en-US" altLang="ja-JP" sz="950" b="1" dirty="0">
              <a:solidFill>
                <a:schemeClr val="tx1"/>
              </a:solidFill>
            </a:endParaRPr>
          </a:p>
          <a:p>
            <a:pPr algn="ctr"/>
            <a:r>
              <a:rPr kumimoji="1" lang="en-US" altLang="ja-JP" sz="1086" b="1" dirty="0">
                <a:solidFill>
                  <a:schemeClr val="tx1"/>
                </a:solidFill>
              </a:rPr>
              <a:t>TEL</a:t>
            </a:r>
            <a:r>
              <a:rPr kumimoji="1" lang="ja-JP" altLang="en-US" sz="1086" b="1" dirty="0">
                <a:solidFill>
                  <a:schemeClr val="tx1"/>
                </a:solidFill>
              </a:rPr>
              <a:t>：</a:t>
            </a:r>
            <a:r>
              <a:rPr kumimoji="1" lang="en-US" altLang="ja-JP" sz="1086" b="1" dirty="0">
                <a:solidFill>
                  <a:schemeClr val="tx1"/>
                </a:solidFill>
              </a:rPr>
              <a:t>32-7372</a:t>
            </a:r>
          </a:p>
        </p:txBody>
      </p:sp>
      <p:pic>
        <p:nvPicPr>
          <p:cNvPr id="2053" name="図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1060" y="3853481"/>
            <a:ext cx="1064157" cy="28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線コネクタ 22">
            <a:extLst>
              <a:ext uri="{FF2B5EF4-FFF2-40B4-BE49-F238E27FC236}">
                <a16:creationId xmlns:a16="http://schemas.microsoft.com/office/drawing/2014/main" id="{F4B3214F-CA13-4FD6-872B-F42D925C3F89}"/>
              </a:ext>
            </a:extLst>
          </p:cNvPr>
          <p:cNvCxnSpPr/>
          <p:nvPr/>
        </p:nvCxnSpPr>
        <p:spPr>
          <a:xfrm>
            <a:off x="655447" y="3853481"/>
            <a:ext cx="428027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2">
            <a:extLst>
              <a:ext uri="{FF2B5EF4-FFF2-40B4-BE49-F238E27FC236}">
                <a16:creationId xmlns:a16="http://schemas.microsoft.com/office/drawing/2014/main" id="{1BC9AC35-EE51-4579-AB3B-1BFB8BFC8E78}"/>
              </a:ext>
            </a:extLst>
          </p:cNvPr>
          <p:cNvSpPr txBox="1">
            <a:spLocks noChangeArrowheads="1"/>
          </p:cNvSpPr>
          <p:nvPr/>
        </p:nvSpPr>
        <p:spPr bwMode="auto">
          <a:xfrm>
            <a:off x="2339079" y="6944186"/>
            <a:ext cx="2313070" cy="301173"/>
          </a:xfrm>
          <a:prstGeom prst="rect">
            <a:avLst/>
          </a:prstGeom>
          <a:noFill/>
          <a:ln w="22225" cap="flat" cmpd="sng">
            <a:noFill/>
            <a:prstDash val="sysDash"/>
            <a:miter lim="800000"/>
            <a:headEnd/>
            <a:tailEnd/>
          </a:ln>
          <a:effectLst>
            <a:glow rad="63500">
              <a:schemeClr val="accent2">
                <a:satMod val="175000"/>
                <a:alpha val="40000"/>
              </a:schemeClr>
            </a:glow>
          </a:effectLst>
        </p:spPr>
        <p:txBody>
          <a:bodyPr rot="0" vert="horz" wrap="square" lIns="82741" tIns="41371" rIns="82741" bIns="41371" anchor="t" anchorCtr="0">
            <a:noAutofit/>
          </a:bodyPr>
          <a:lstStyle/>
          <a:p>
            <a:pPr algn="just"/>
            <a:r>
              <a:rPr lang="ja-JP" altLang="en-US" sz="1600" b="1" u="sng" kern="100" dirty="0">
                <a:effectLst>
                  <a:glow rad="63500">
                    <a:srgbClr val="0000FF">
                      <a:alpha val="40000"/>
                    </a:srgbClr>
                  </a:glow>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主な行事のお知らせ</a:t>
            </a:r>
            <a:r>
              <a:rPr lang="en-US" sz="1600" b="1" u="sng" kern="100" dirty="0">
                <a:effectLst>
                  <a:glow rad="63500">
                    <a:srgbClr val="0000FF">
                      <a:alpha val="40000"/>
                    </a:srgbClr>
                  </a:glow>
                </a:effectLst>
                <a:latin typeface="UD デジタル 教科書体 N-B" panose="02020700000000000000" pitchFamily="17" charset="-128"/>
                <a:ea typeface="UD デジタル 教科書体 N-B" panose="02020700000000000000" pitchFamily="17" charset="-128"/>
                <a:cs typeface="Arial" panose="020B0604020202020204" pitchFamily="34" charset="0"/>
              </a:rPr>
              <a:t> </a:t>
            </a:r>
            <a:endParaRPr lang="ja-JP" altLang="en-US" sz="1600" b="1" u="sng" kern="100" dirty="0">
              <a:effectLst>
                <a:glow rad="63500">
                  <a:srgbClr val="0000FF">
                    <a:alpha val="40000"/>
                  </a:srgbClr>
                </a:glow>
              </a:effectLst>
              <a:latin typeface="UD デジタル 教科書体 N-B" panose="02020700000000000000" pitchFamily="17" charset="-128"/>
              <a:ea typeface="UD デジタル 教科書体 N-B" panose="02020700000000000000" pitchFamily="17" charset="-128"/>
              <a:cs typeface="Arial" panose="020B0604020202020204" pitchFamily="34" charset="0"/>
            </a:endParaRPr>
          </a:p>
        </p:txBody>
      </p:sp>
      <p:sp>
        <p:nvSpPr>
          <p:cNvPr id="42" name="テキスト ボックス 2">
            <a:extLst>
              <a:ext uri="{FF2B5EF4-FFF2-40B4-BE49-F238E27FC236}">
                <a16:creationId xmlns:a16="http://schemas.microsoft.com/office/drawing/2014/main" id="{9F41BCDA-A758-4229-AA59-470F5F954E0B}"/>
              </a:ext>
            </a:extLst>
          </p:cNvPr>
          <p:cNvSpPr txBox="1">
            <a:spLocks noChangeArrowheads="1"/>
          </p:cNvSpPr>
          <p:nvPr/>
        </p:nvSpPr>
        <p:spPr bwMode="auto">
          <a:xfrm>
            <a:off x="117257" y="6897090"/>
            <a:ext cx="6658929" cy="2819352"/>
          </a:xfrm>
          <a:prstGeom prst="rect">
            <a:avLst/>
          </a:prstGeom>
          <a:noFill/>
          <a:ln w="28575" cap="flat">
            <a:solidFill>
              <a:schemeClr val="tx1"/>
            </a:solidFill>
            <a:prstDash val="sysDot"/>
            <a:miter lim="800000"/>
            <a:headEnd/>
            <a:tailEnd/>
          </a:ln>
        </p:spPr>
        <p:txBody>
          <a:bodyPr rot="0" vert="horz" wrap="square" lIns="82741" tIns="41371" rIns="82741" bIns="41371" anchor="t" anchorCtr="0">
            <a:noAutofit/>
          </a:bodyPr>
          <a:lstStyle/>
          <a:p>
            <a:endParaRPr lang="en-US" altLang="ja-JP" sz="1448" b="1" kern="100" dirty="0">
              <a:solidFill>
                <a:srgbClr val="5B9BD5"/>
              </a:solidFill>
              <a:effectLst>
                <a:outerShdw blurRad="38100" dist="25400" dir="5400000" algn="ctr">
                  <a:srgbClr val="6E747A">
                    <a:alpha val="43000"/>
                  </a:srgbClr>
                </a:outerShdw>
              </a:effectLst>
              <a:latin typeface="+mn-ea"/>
              <a:cs typeface="Arial" panose="020B0604020202020204" pitchFamily="34" charset="0"/>
            </a:endParaRPr>
          </a:p>
          <a:p>
            <a:pPr algn="just"/>
            <a:r>
              <a:rPr lang="ja-JP" altLang="en-US" sz="1267" kern="100" dirty="0">
                <a:latin typeface="+mn-ea"/>
                <a:cs typeface="Arial" panose="020B0604020202020204" pitchFamily="34" charset="0"/>
              </a:rPr>
              <a:t>　　　　</a:t>
            </a:r>
            <a:endParaRPr lang="en-US" altLang="ja-JP" sz="1267" kern="100" dirty="0">
              <a:latin typeface="+mn-ea"/>
              <a:cs typeface="Arial" panose="020B0604020202020204" pitchFamily="34" charset="0"/>
            </a:endParaRPr>
          </a:p>
          <a:p>
            <a:r>
              <a:rPr lang="ja-JP" altLang="en-US" sz="1267" b="1" kern="100" dirty="0">
                <a:solidFill>
                  <a:srgbClr val="00CC00"/>
                </a:solidFill>
                <a:effectLst>
                  <a:outerShdw blurRad="38100" dist="38100" dir="2700000" algn="tl">
                    <a:srgbClr val="000000">
                      <a:alpha val="43137"/>
                    </a:srgbClr>
                  </a:outerShdw>
                </a:effectLst>
                <a:latin typeface="+mn-ea"/>
                <a:cs typeface="Arial" panose="020B0604020202020204" pitchFamily="34" charset="0"/>
              </a:rPr>
              <a:t>　　　</a:t>
            </a:r>
            <a:endParaRPr lang="en-US" altLang="ja-JP" sz="1267" b="1" kern="100" dirty="0">
              <a:solidFill>
                <a:srgbClr val="0000FF"/>
              </a:solidFill>
              <a:effectLst>
                <a:outerShdw blurRad="38100" dist="38100" dir="2700000" algn="tl">
                  <a:srgbClr val="000000">
                    <a:alpha val="43137"/>
                  </a:srgbClr>
                </a:outerShdw>
              </a:effectLst>
              <a:latin typeface="+mn-ea"/>
              <a:cs typeface="Arial" panose="020B0604020202020204" pitchFamily="34" charset="0"/>
            </a:endParaRPr>
          </a:p>
          <a:p>
            <a:r>
              <a:rPr lang="ja-JP" altLang="en-US" sz="1267" b="1" kern="100" dirty="0">
                <a:latin typeface="+mn-ea"/>
                <a:cs typeface="Arial" panose="020B0604020202020204" pitchFamily="34" charset="0"/>
              </a:rPr>
              <a:t>　　　　　　　</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r>
              <a:rPr lang="en-US" altLang="ja-JP" sz="1267" b="1" kern="100" dirty="0">
                <a:latin typeface="+mn-ea"/>
                <a:cs typeface="Arial" panose="020B0604020202020204" pitchFamily="34" charset="0"/>
              </a:rPr>
              <a:t>4</a:t>
            </a:r>
            <a:r>
              <a:rPr lang="ja-JP" altLang="en-US" sz="1267" b="1" kern="100" dirty="0">
                <a:latin typeface="+mn-ea"/>
                <a:cs typeface="Arial" panose="020B0604020202020204" pitchFamily="34" charset="0"/>
              </a:rPr>
              <a:t>日（月）ひな祭り会</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r>
              <a:rPr lang="en-US" altLang="ja-JP" sz="1267" b="1" kern="100" dirty="0">
                <a:latin typeface="+mn-ea"/>
                <a:cs typeface="Arial" panose="020B0604020202020204" pitchFamily="34" charset="0"/>
              </a:rPr>
              <a:t>15</a:t>
            </a:r>
            <a:r>
              <a:rPr lang="ja-JP" altLang="en-US" sz="1267" b="1" kern="100" dirty="0">
                <a:latin typeface="+mn-ea"/>
                <a:cs typeface="Arial" panose="020B0604020202020204" pitchFamily="34" charset="0"/>
              </a:rPr>
              <a:t>日（金）さくらの里カフェ</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r>
              <a:rPr lang="en-US" altLang="ja-JP" sz="1267" b="1" kern="100" dirty="0">
                <a:latin typeface="+mn-ea"/>
                <a:cs typeface="Arial" panose="020B0604020202020204" pitchFamily="34" charset="0"/>
              </a:rPr>
              <a:t>4</a:t>
            </a:r>
            <a:r>
              <a:rPr lang="ja-JP" altLang="en-US" sz="1267" b="1" kern="100" dirty="0">
                <a:latin typeface="+mn-ea"/>
                <a:cs typeface="Arial" panose="020B0604020202020204" pitchFamily="34" charset="0"/>
              </a:rPr>
              <a:t>月からの行事は現在考案中ですので、次号でお知らせいたします</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a:t>
            </a:r>
            <a:r>
              <a:rPr lang="en-US" altLang="ja-JP" sz="1267" b="1" kern="100" dirty="0">
                <a:latin typeface="+mn-ea"/>
                <a:cs typeface="Arial" panose="020B0604020202020204" pitchFamily="34" charset="0"/>
              </a:rPr>
              <a:t>※</a:t>
            </a:r>
            <a:r>
              <a:rPr lang="ja-JP" altLang="en-US" sz="1267" b="1" kern="100" dirty="0">
                <a:latin typeface="+mn-ea"/>
                <a:cs typeface="Arial" panose="020B0604020202020204" pitchFamily="34" charset="0"/>
              </a:rPr>
              <a:t>ご興味のある方、担当のケアマネさんにお気軽にご相談ください。</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利用日の変更も随時可能です。また、追加利用も大歓迎</a:t>
            </a:r>
            <a:endParaRPr lang="en-US" altLang="ja-JP" sz="1267" b="1" kern="100" dirty="0">
              <a:latin typeface="+mn-ea"/>
              <a:cs typeface="Arial" panose="020B0604020202020204" pitchFamily="34" charset="0"/>
            </a:endParaRPr>
          </a:p>
          <a:p>
            <a:r>
              <a:rPr lang="ja-JP" altLang="en-US" sz="1267" b="1" kern="100" dirty="0">
                <a:latin typeface="+mn-ea"/>
                <a:cs typeface="Arial" panose="020B0604020202020204" pitchFamily="34" charset="0"/>
              </a:rPr>
              <a:t>　　　　　ご利用お待ちしています</a:t>
            </a:r>
            <a:r>
              <a:rPr lang="en-US" altLang="ja-JP" sz="1267" b="1" kern="100" dirty="0">
                <a:latin typeface="+mn-ea"/>
                <a:cs typeface="Arial" panose="020B0604020202020204" pitchFamily="34" charset="0"/>
              </a:rPr>
              <a:t>(#^.^#)</a:t>
            </a:r>
          </a:p>
          <a:p>
            <a:pPr marL="241337"/>
            <a:r>
              <a:rPr lang="ja-JP" altLang="en-US" sz="1267" b="1" kern="100" dirty="0">
                <a:latin typeface="+mn-ea"/>
                <a:cs typeface="Arial" panose="020B0604020202020204" pitchFamily="34" charset="0"/>
              </a:rPr>
              <a:t>　　　　　　　　　　　　　　　　　　　　　　　　　　　　　　　　　　</a:t>
            </a:r>
            <a:endParaRPr lang="ja-JP" altLang="ja-JP" sz="1267" b="1" kern="100" dirty="0">
              <a:latin typeface="+mn-ea"/>
              <a:cs typeface="Arial" panose="020B0604020202020204" pitchFamily="34" charset="0"/>
            </a:endParaRPr>
          </a:p>
          <a:p>
            <a:pPr marL="241337" algn="just"/>
            <a:endParaRPr lang="ja-JP" altLang="en-US" sz="1267" kern="100" dirty="0">
              <a:latin typeface="+mn-ea"/>
              <a:cs typeface="Arial" panose="020B0604020202020204" pitchFamily="34" charset="0"/>
            </a:endParaRPr>
          </a:p>
          <a:p>
            <a:pPr algn="just"/>
            <a:r>
              <a:rPr lang="ja-JP" altLang="en-US" sz="1267" b="1" kern="100" dirty="0">
                <a:latin typeface="+mn-ea"/>
                <a:cs typeface="Arial" panose="020B0604020202020204" pitchFamily="34" charset="0"/>
              </a:rPr>
              <a:t>　</a:t>
            </a:r>
            <a:endParaRPr lang="ja-JP" altLang="en-US" sz="1267" kern="100" dirty="0">
              <a:latin typeface="+mn-ea"/>
              <a:cs typeface="Arial" panose="020B0604020202020204" pitchFamily="34" charset="0"/>
            </a:endParaRPr>
          </a:p>
        </p:txBody>
      </p:sp>
      <p:pic>
        <p:nvPicPr>
          <p:cNvPr id="13" name="図 12">
            <a:extLst>
              <a:ext uri="{FF2B5EF4-FFF2-40B4-BE49-F238E27FC236}">
                <a16:creationId xmlns:a16="http://schemas.microsoft.com/office/drawing/2014/main" id="{EFF4481D-C970-4589-9F20-A9C414ACE4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4082" y="2621058"/>
            <a:ext cx="322592" cy="302946"/>
          </a:xfrm>
          <a:prstGeom prst="rect">
            <a:avLst/>
          </a:prstGeom>
        </p:spPr>
      </p:pic>
      <p:sp>
        <p:nvSpPr>
          <p:cNvPr id="37" name="テキスト ボックス 36">
            <a:extLst>
              <a:ext uri="{FF2B5EF4-FFF2-40B4-BE49-F238E27FC236}">
                <a16:creationId xmlns:a16="http://schemas.microsoft.com/office/drawing/2014/main" id="{D10301BA-AD22-4785-BCE4-98249C2A22E1}"/>
              </a:ext>
            </a:extLst>
          </p:cNvPr>
          <p:cNvSpPr txBox="1"/>
          <p:nvPr/>
        </p:nvSpPr>
        <p:spPr>
          <a:xfrm>
            <a:off x="7910809" y="5037943"/>
            <a:ext cx="1918987" cy="307777"/>
          </a:xfrm>
          <a:prstGeom prst="rect">
            <a:avLst/>
          </a:prstGeom>
          <a:noFill/>
        </p:spPr>
        <p:txBody>
          <a:bodyPr wrap="square">
            <a:spAutoFit/>
          </a:bodyPr>
          <a:lstStyle/>
          <a:p>
            <a:r>
              <a:rPr lang="ja-JP" altLang="en-US" sz="1400" kern="100" dirty="0">
                <a:latin typeface="+mn-ea"/>
                <a:cs typeface="Arial" panose="020B0604020202020204" pitchFamily="34" charset="0"/>
              </a:rPr>
              <a:t>　　</a:t>
            </a:r>
            <a:endParaRPr lang="ja-JP" altLang="en-US" sz="1200" dirty="0"/>
          </a:p>
        </p:txBody>
      </p:sp>
      <p:pic>
        <p:nvPicPr>
          <p:cNvPr id="1034" name="Picture 10" descr="はてなマーク・クエスチョンマーク">
            <a:extLst>
              <a:ext uri="{FF2B5EF4-FFF2-40B4-BE49-F238E27FC236}">
                <a16:creationId xmlns:a16="http://schemas.microsoft.com/office/drawing/2014/main" id="{E6E6B2E3-34D7-4748-BBA8-256E2C95E1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9958">
            <a:off x="-1119287" y="1265504"/>
            <a:ext cx="128015" cy="16307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カフェ・コーヒーのマークのイラスト">
            <a:extLst>
              <a:ext uri="{FF2B5EF4-FFF2-40B4-BE49-F238E27FC236}">
                <a16:creationId xmlns:a16="http://schemas.microsoft.com/office/drawing/2014/main" id="{2F4810BB-BBE0-4D8E-8C01-B81744084B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261" y="7896185"/>
            <a:ext cx="188920" cy="1889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ビックリマーク・エクスクラメーションマーク">
            <a:extLst>
              <a:ext uri="{FF2B5EF4-FFF2-40B4-BE49-F238E27FC236}">
                <a16:creationId xmlns:a16="http://schemas.microsoft.com/office/drawing/2014/main" id="{DC6203A6-FCCC-475D-BA7B-D65258A7CCF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26034">
            <a:off x="-2049222" y="919335"/>
            <a:ext cx="130823" cy="1855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BD05290-BBA9-4362-8055-0175772B48E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26478">
            <a:off x="7818999" y="1416368"/>
            <a:ext cx="163520" cy="1668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65BA034-CB1D-47CC-96BF-CAC4A1243E7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41131" y="6820056"/>
            <a:ext cx="346825" cy="4253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B9D5F8F7-1573-4812-BE20-077209580F3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5796" y="1290019"/>
            <a:ext cx="210216" cy="2145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id="{7F88FB5C-332E-4EF3-BDCA-00E9225F116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86072">
            <a:off x="-963505" y="1288354"/>
            <a:ext cx="200327" cy="204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683D1A2-80EE-426B-B1CB-BAB5EDF2F0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8881" y="331389"/>
            <a:ext cx="467813" cy="43272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二人羽織のイラスト（女性）">
            <a:extLst>
              <a:ext uri="{FF2B5EF4-FFF2-40B4-BE49-F238E27FC236}">
                <a16:creationId xmlns:a16="http://schemas.microsoft.com/office/drawing/2014/main" id="{B5F22CB9-8E55-45BD-B456-08F15D382C2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70290" y="4418388"/>
            <a:ext cx="630552" cy="58799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6050698F-CC8F-45B2-BA82-CE18BCD2A02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163982" flipH="1">
            <a:off x="7323740" y="2783255"/>
            <a:ext cx="259171" cy="3085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食べ放題バイキングのイラスト">
            <a:extLst>
              <a:ext uri="{FF2B5EF4-FFF2-40B4-BE49-F238E27FC236}">
                <a16:creationId xmlns:a16="http://schemas.microsoft.com/office/drawing/2014/main" id="{6B163B35-C0D2-4CCA-9770-01AE458DE21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02467" y="6314623"/>
            <a:ext cx="498292" cy="4205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リハビリをしている老人のイラスト">
            <a:extLst>
              <a:ext uri="{FF2B5EF4-FFF2-40B4-BE49-F238E27FC236}">
                <a16:creationId xmlns:a16="http://schemas.microsoft.com/office/drawing/2014/main" id="{08CBF949-CE92-435A-8634-9D92DB4E387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69640" y="3742093"/>
            <a:ext cx="502671" cy="4838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水炊きのイラスト（鍋）">
            <a:extLst>
              <a:ext uri="{FF2B5EF4-FFF2-40B4-BE49-F238E27FC236}">
                <a16:creationId xmlns:a16="http://schemas.microsoft.com/office/drawing/2014/main" id="{C862794E-E65B-4CE0-B9DD-CFD2B9F6F15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70544" y="4554122"/>
            <a:ext cx="530215" cy="4838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ビックリマーク・エクスクラメーションマーク">
            <a:extLst>
              <a:ext uri="{FF2B5EF4-FFF2-40B4-BE49-F238E27FC236}">
                <a16:creationId xmlns:a16="http://schemas.microsoft.com/office/drawing/2014/main" id="{F760CBAF-CC12-43C8-86EF-3C252E3B6F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97192">
            <a:off x="5071984" y="9064312"/>
            <a:ext cx="129760" cy="18405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ビックリマーク・エクスクラメーションマーク">
            <a:extLst>
              <a:ext uri="{FF2B5EF4-FFF2-40B4-BE49-F238E27FC236}">
                <a16:creationId xmlns:a16="http://schemas.microsoft.com/office/drawing/2014/main" id="{BFAD57F5-FB99-4FBF-8A15-EE8DF6D405F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2532">
            <a:off x="-1590544" y="1879839"/>
            <a:ext cx="122258" cy="1734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花咲かじいさんのイラスト">
            <a:extLst>
              <a:ext uri="{FF2B5EF4-FFF2-40B4-BE49-F238E27FC236}">
                <a16:creationId xmlns:a16="http://schemas.microsoft.com/office/drawing/2014/main" id="{3C661590-88DC-4E0F-8C0A-436E42D6584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14636" y="-393226"/>
            <a:ext cx="470930" cy="4709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a:extLst>
              <a:ext uri="{FF2B5EF4-FFF2-40B4-BE49-F238E27FC236}">
                <a16:creationId xmlns:a16="http://schemas.microsoft.com/office/drawing/2014/main" id="{8773AF7B-D349-4D06-BA71-1E05EC42E8F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229444">
            <a:off x="6043830" y="3199659"/>
            <a:ext cx="557156" cy="52309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運動会のイラスト「徒競走・動物」">
            <a:extLst>
              <a:ext uri="{FF2B5EF4-FFF2-40B4-BE49-F238E27FC236}">
                <a16:creationId xmlns:a16="http://schemas.microsoft.com/office/drawing/2014/main" id="{6E557147-4764-4AA8-8DF6-48C2F6B90CA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80378" y="5061418"/>
            <a:ext cx="622189" cy="48904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876E94B-F16D-42BB-9C8C-5BEF5C2BFEB7}"/>
              </a:ext>
            </a:extLst>
          </p:cNvPr>
          <p:cNvSpPr txBox="1"/>
          <p:nvPr/>
        </p:nvSpPr>
        <p:spPr>
          <a:xfrm>
            <a:off x="-640887" y="5923358"/>
            <a:ext cx="400110" cy="670467"/>
          </a:xfrm>
          <a:prstGeom prst="rect">
            <a:avLst/>
          </a:prstGeom>
          <a:noFill/>
        </p:spPr>
        <p:txBody>
          <a:bodyPr vert="eaVert" wrap="square" rtlCol="0">
            <a:spAutoFit/>
          </a:bodyPr>
          <a:lstStyle/>
          <a:p>
            <a:r>
              <a:rPr kumimoji="1" lang="ja-JP" altLang="en-US" sz="1400" dirty="0"/>
              <a:t>　　</a:t>
            </a:r>
            <a:endParaRPr kumimoji="1" lang="en-US" altLang="ja-JP" sz="1400" dirty="0"/>
          </a:p>
        </p:txBody>
      </p:sp>
      <p:pic>
        <p:nvPicPr>
          <p:cNvPr id="21" name="Picture 2">
            <a:extLst>
              <a:ext uri="{FF2B5EF4-FFF2-40B4-BE49-F238E27FC236}">
                <a16:creationId xmlns:a16="http://schemas.microsoft.com/office/drawing/2014/main" id="{CCB91C75-DB6C-4747-85D0-9DEAA7FF8B8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1502" y="435887"/>
            <a:ext cx="204032" cy="195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桜の花のイラスト">
            <a:extLst>
              <a:ext uri="{FF2B5EF4-FFF2-40B4-BE49-F238E27FC236}">
                <a16:creationId xmlns:a16="http://schemas.microsoft.com/office/drawing/2014/main" id="{59D30125-FE08-4A01-806A-AC7C6E0CBA5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95397" y="3590896"/>
            <a:ext cx="321467" cy="30619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桜の花のイラスト">
            <a:extLst>
              <a:ext uri="{FF2B5EF4-FFF2-40B4-BE49-F238E27FC236}">
                <a16:creationId xmlns:a16="http://schemas.microsoft.com/office/drawing/2014/main" id="{9991EE20-09E3-49D8-8411-AF406CB9ECA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187178" y="4066178"/>
            <a:ext cx="305990" cy="291455"/>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A000820-FE9F-4B99-BE8A-78E3B741F919}"/>
              </a:ext>
            </a:extLst>
          </p:cNvPr>
          <p:cNvPicPr>
            <a:picLocks noChangeAspect="1"/>
          </p:cNvPicPr>
          <p:nvPr/>
        </p:nvPicPr>
        <p:blipFill rotWithShape="1">
          <a:blip r:embed="rId24"/>
          <a:srcRect l="4123" t="52755" r="50000" b="1092"/>
          <a:stretch/>
        </p:blipFill>
        <p:spPr>
          <a:xfrm>
            <a:off x="7464262" y="1680329"/>
            <a:ext cx="252795" cy="233244"/>
          </a:xfrm>
          <a:prstGeom prst="rect">
            <a:avLst/>
          </a:prstGeom>
        </p:spPr>
      </p:pic>
      <p:pic>
        <p:nvPicPr>
          <p:cNvPr id="56" name="Picture 2" descr="アヤメのイラスト（花）">
            <a:extLst>
              <a:ext uri="{FF2B5EF4-FFF2-40B4-BE49-F238E27FC236}">
                <a16:creationId xmlns:a16="http://schemas.microsoft.com/office/drawing/2014/main" id="{975E3CA4-B76E-4488-B161-F9ACF94FF06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144604" y="1070748"/>
            <a:ext cx="460364" cy="67261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アヤメのイラスト（花）">
            <a:extLst>
              <a:ext uri="{FF2B5EF4-FFF2-40B4-BE49-F238E27FC236}">
                <a16:creationId xmlns:a16="http://schemas.microsoft.com/office/drawing/2014/main" id="{ED19E7AA-C466-4225-8C37-16682B74126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67767" y="3629182"/>
            <a:ext cx="460364" cy="67261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アヤメのイラスト（花）">
            <a:extLst>
              <a:ext uri="{FF2B5EF4-FFF2-40B4-BE49-F238E27FC236}">
                <a16:creationId xmlns:a16="http://schemas.microsoft.com/office/drawing/2014/main" id="{C3120477-7F75-444C-AA44-0CD73B7D268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943907" y="4090761"/>
            <a:ext cx="219679" cy="3209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ソース画像を表示">
            <a:extLst>
              <a:ext uri="{FF2B5EF4-FFF2-40B4-BE49-F238E27FC236}">
                <a16:creationId xmlns:a16="http://schemas.microsoft.com/office/drawing/2014/main" id="{1B40D8B2-C315-468E-BF22-1AD75FDE9240}"/>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769554" y="340385"/>
            <a:ext cx="364106" cy="6311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ソース画像を表示">
            <a:extLst>
              <a:ext uri="{FF2B5EF4-FFF2-40B4-BE49-F238E27FC236}">
                <a16:creationId xmlns:a16="http://schemas.microsoft.com/office/drawing/2014/main" id="{AC28CAD0-960E-4873-9E90-B2F5598C6FC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553625" y="-417339"/>
            <a:ext cx="463759" cy="463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ソース画像を表示">
            <a:extLst>
              <a:ext uri="{FF2B5EF4-FFF2-40B4-BE49-F238E27FC236}">
                <a16:creationId xmlns:a16="http://schemas.microsoft.com/office/drawing/2014/main" id="{4A7CA447-2160-458C-B910-1345DA49D449}"/>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369329" y="1533813"/>
            <a:ext cx="211474" cy="5035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069D6D3-8E47-49C2-A797-DF793063E722}"/>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46793" y="731782"/>
            <a:ext cx="222891" cy="29281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ソース画像を表示">
            <a:extLst>
              <a:ext uri="{FF2B5EF4-FFF2-40B4-BE49-F238E27FC236}">
                <a16:creationId xmlns:a16="http://schemas.microsoft.com/office/drawing/2014/main" id="{81032011-DE18-4036-8579-30F147B32B95}"/>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20769" y="3342667"/>
            <a:ext cx="331476" cy="549030"/>
          </a:xfrm>
          <a:prstGeom prst="rect">
            <a:avLst/>
          </a:prstGeom>
          <a:noFill/>
          <a:extLst>
            <a:ext uri="{909E8E84-426E-40DD-AFC4-6F175D3DCCD1}">
              <a14:hiddenFill xmlns:a14="http://schemas.microsoft.com/office/drawing/2010/main">
                <a:solidFill>
                  <a:srgbClr val="FFFFFF"/>
                </a:solidFill>
              </a14:hiddenFill>
            </a:ext>
          </a:extLst>
        </p:spPr>
      </p:pic>
      <p:pic>
        <p:nvPicPr>
          <p:cNvPr id="69" name="図 68">
            <a:extLst>
              <a:ext uri="{FF2B5EF4-FFF2-40B4-BE49-F238E27FC236}">
                <a16:creationId xmlns:a16="http://schemas.microsoft.com/office/drawing/2014/main" id="{D907BD8F-36B9-4D69-91CC-CBDB47DDD988}"/>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819562" y="-411109"/>
            <a:ext cx="432544" cy="558121"/>
          </a:xfrm>
          <a:prstGeom prst="rect">
            <a:avLst/>
          </a:prstGeom>
        </p:spPr>
      </p:pic>
      <p:pic>
        <p:nvPicPr>
          <p:cNvPr id="29" name="Picture 2" descr="ソース画像を表示">
            <a:extLst>
              <a:ext uri="{FF2B5EF4-FFF2-40B4-BE49-F238E27FC236}">
                <a16:creationId xmlns:a16="http://schemas.microsoft.com/office/drawing/2014/main" id="{91902560-8588-D312-0E7E-E718F618BC0E}"/>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442603" y="1934407"/>
            <a:ext cx="442590" cy="29565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4954121F-1DFF-4DB5-9966-D287E805DC33}"/>
              </a:ext>
            </a:extLst>
          </p:cNvPr>
          <p:cNvSpPr txBox="1"/>
          <p:nvPr/>
        </p:nvSpPr>
        <p:spPr>
          <a:xfrm>
            <a:off x="-1052296" y="1770"/>
            <a:ext cx="6432530" cy="3823090"/>
          </a:xfrm>
          <a:prstGeom prst="rect">
            <a:avLst/>
          </a:prstGeom>
          <a:noFill/>
        </p:spPr>
        <p:txBody>
          <a:bodyPr vert="eaVert" wrap="square">
            <a:spAutoFit/>
          </a:bodyPr>
          <a:lstStyle/>
          <a:p>
            <a:pPr algn="just"/>
            <a:r>
              <a:rPr lang="ja-JP" altLang="en-US" sz="1400" dirty="0">
                <a:solidFill>
                  <a:srgbClr val="333333"/>
                </a:solidFill>
                <a:latin typeface="ヒラギノ角ゴ  ProN W3"/>
              </a:rPr>
              <a:t>　二月に入り、節分やらバレンタインデーと季節行事を行っていると、気付けば半月が過ぎてしまいました。</a:t>
            </a:r>
            <a:endParaRPr lang="en-US" altLang="ja-JP" sz="1400" dirty="0">
              <a:solidFill>
                <a:srgbClr val="333333"/>
              </a:solidFill>
              <a:latin typeface="ヒラギノ角ゴ  ProN W3"/>
            </a:endParaRPr>
          </a:p>
          <a:p>
            <a:pPr algn="just"/>
            <a:r>
              <a:rPr lang="ja-JP" altLang="en-US" sz="1400" dirty="0">
                <a:solidFill>
                  <a:srgbClr val="333333"/>
                </a:solidFill>
                <a:latin typeface="ヒラギノ角ゴ  ProN W3"/>
              </a:rPr>
              <a:t>　節分の日は各地でイベントが行われた模様ですが、私の住んでいる一迫でも恒例の</a:t>
            </a:r>
            <a:r>
              <a:rPr lang="en-US" altLang="ja-JP" sz="1400" dirty="0">
                <a:solidFill>
                  <a:srgbClr val="333333"/>
                </a:solidFill>
                <a:latin typeface="ヒラギノ角ゴ  ProN W3"/>
              </a:rPr>
              <a:t>『</a:t>
            </a:r>
            <a:r>
              <a:rPr lang="ja-JP" altLang="en-US" sz="1400" dirty="0">
                <a:solidFill>
                  <a:srgbClr val="333333"/>
                </a:solidFill>
                <a:latin typeface="ヒラギノ角ゴ  ProN W3"/>
              </a:rPr>
              <a:t>裸たるみこし</a:t>
            </a:r>
            <a:r>
              <a:rPr lang="en-US" altLang="ja-JP" sz="1400" dirty="0">
                <a:solidFill>
                  <a:srgbClr val="333333"/>
                </a:solidFill>
                <a:latin typeface="ヒラギノ角ゴ  ProN W3"/>
              </a:rPr>
              <a:t>』</a:t>
            </a:r>
            <a:r>
              <a:rPr lang="ja-JP" altLang="en-US" sz="1400" dirty="0">
                <a:solidFill>
                  <a:srgbClr val="333333"/>
                </a:solidFill>
                <a:latin typeface="ヒラギノ角ゴ  ProN W3"/>
              </a:rPr>
              <a:t>が行われました。いつもは静まり返っている街中を人が往来し、話し声や笑い声があちらこちらから聞こえてきます。</a:t>
            </a:r>
            <a:endParaRPr lang="en-US" altLang="ja-JP" sz="1400" dirty="0">
              <a:solidFill>
                <a:srgbClr val="333333"/>
              </a:solidFill>
              <a:latin typeface="ヒラギノ角ゴ  ProN W3"/>
            </a:endParaRPr>
          </a:p>
          <a:p>
            <a:pPr algn="just"/>
            <a:r>
              <a:rPr lang="ja-JP" altLang="en-US" sz="1400" b="0" i="0" dirty="0">
                <a:solidFill>
                  <a:srgbClr val="333333"/>
                </a:solidFill>
                <a:effectLst/>
                <a:latin typeface="ヒラギノ角ゴ  ProN W3"/>
              </a:rPr>
              <a:t>一時間にも満たない行事ではありますが、人が集まり活気づくこの瞬間を毎年楽しみにしています。このような気持ちを皆さんにも味わって頂きたい・・・</a:t>
            </a:r>
            <a:endParaRPr lang="en-US" altLang="ja-JP" sz="1400" b="0" i="0" dirty="0">
              <a:solidFill>
                <a:srgbClr val="333333"/>
              </a:solidFill>
              <a:effectLst/>
              <a:latin typeface="ヒラギノ角ゴ  ProN W3"/>
            </a:endParaRPr>
          </a:p>
          <a:p>
            <a:pPr algn="just"/>
            <a:r>
              <a:rPr lang="ja-JP" altLang="en-US" sz="1400" dirty="0">
                <a:solidFill>
                  <a:srgbClr val="333333"/>
                </a:solidFill>
                <a:latin typeface="ヒラギノ角ゴ  ProN W3"/>
              </a:rPr>
              <a:t>　ということで、デイサービスでも豆まきをしっかりと行いました！</a:t>
            </a:r>
            <a:endParaRPr lang="en-US" altLang="ja-JP" sz="1400" dirty="0">
              <a:solidFill>
                <a:srgbClr val="333333"/>
              </a:solidFill>
              <a:latin typeface="ヒラギノ角ゴ  ProN W3"/>
            </a:endParaRPr>
          </a:p>
          <a:p>
            <a:pPr algn="just"/>
            <a:r>
              <a:rPr lang="ja-JP" altLang="en-US" sz="1400" b="0" i="0" dirty="0">
                <a:solidFill>
                  <a:srgbClr val="333333"/>
                </a:solidFill>
                <a:effectLst/>
                <a:latin typeface="ヒラギノ角ゴ  ProN W3"/>
              </a:rPr>
              <a:t>デイサービスに現れた赤鬼を、皆さんと一緒に退治して</a:t>
            </a:r>
            <a:r>
              <a:rPr lang="ja-JP" altLang="en-US" sz="1400" dirty="0">
                <a:solidFill>
                  <a:srgbClr val="333333"/>
                </a:solidFill>
                <a:latin typeface="ヒラギノ角ゴ  ProN W3"/>
              </a:rPr>
              <a:t>これで一安心！　と思いきや、赤鬼を助けに</a:t>
            </a:r>
            <a:r>
              <a:rPr lang="en-US" altLang="ja-JP" sz="1400" dirty="0">
                <a:solidFill>
                  <a:srgbClr val="333333"/>
                </a:solidFill>
                <a:latin typeface="ヒラギノ角ゴ  ProN W3"/>
              </a:rPr>
              <a:t>『</a:t>
            </a:r>
            <a:r>
              <a:rPr lang="ja-JP" altLang="en-US" sz="1400" dirty="0">
                <a:solidFill>
                  <a:srgbClr val="333333"/>
                </a:solidFill>
                <a:latin typeface="ヒラギノ角ゴ  ProN W3"/>
              </a:rPr>
              <a:t>片町地区</a:t>
            </a:r>
            <a:r>
              <a:rPr lang="en-US" altLang="ja-JP" sz="1400" dirty="0">
                <a:solidFill>
                  <a:srgbClr val="333333"/>
                </a:solidFill>
                <a:latin typeface="ヒラギノ角ゴ  ProN W3"/>
              </a:rPr>
              <a:t>』</a:t>
            </a:r>
            <a:r>
              <a:rPr lang="ja-JP" altLang="en-US" sz="1400" dirty="0">
                <a:solidFill>
                  <a:srgbClr val="333333"/>
                </a:solidFill>
                <a:latin typeface="ヒラギノ角ゴ  ProN W3"/>
              </a:rPr>
              <a:t>から大勢の鬼たちがやってきました。これには皆さんも興奮し、豆を持って小走りになる姿は日頃の生活では見れないものでした。この日は、豆まきの掛け声と笑い声が入り混じるとても楽しい時間となりました</a:t>
            </a:r>
            <a:endParaRPr lang="en-US" altLang="ja-JP" sz="1400" dirty="0">
              <a:solidFill>
                <a:srgbClr val="333333"/>
              </a:solidFill>
              <a:latin typeface="ヒラギノ角ゴ  ProN W3"/>
            </a:endParaRPr>
          </a:p>
          <a:p>
            <a:pPr algn="just"/>
            <a:r>
              <a:rPr lang="ja-JP" altLang="en-US" sz="1400" b="0" i="0" dirty="0">
                <a:solidFill>
                  <a:srgbClr val="333333"/>
                </a:solidFill>
                <a:effectLst/>
                <a:latin typeface="ヒラギノ角ゴ  ProN W3"/>
              </a:rPr>
              <a:t>片町地区の皆様、本当にありがとうございました　</a:t>
            </a:r>
            <a:r>
              <a:rPr lang="ja-JP" altLang="en-US" sz="1400" dirty="0">
                <a:solidFill>
                  <a:srgbClr val="333333"/>
                </a:solidFill>
                <a:latin typeface="ヒラギノ角ゴ  ProN W3"/>
              </a:rPr>
              <a:t>　　　</a:t>
            </a:r>
            <a:endParaRPr lang="en-US" altLang="ja-JP" sz="1400" dirty="0">
              <a:solidFill>
                <a:srgbClr val="333333"/>
              </a:solidFill>
              <a:latin typeface="ヒラギノ角ゴ  ProN W3"/>
            </a:endParaRPr>
          </a:p>
          <a:p>
            <a:pPr algn="just"/>
            <a:endParaRPr lang="en-US" altLang="ja-JP" sz="1400" kern="100" dirty="0">
              <a:solidFill>
                <a:srgbClr val="333333"/>
              </a:solidFill>
              <a:latin typeface="ヒラギノ角ゴ  ProN W3"/>
              <a:cs typeface="Times New Roman" panose="02020603050405020304" pitchFamily="18" charset="0"/>
            </a:endParaRPr>
          </a:p>
          <a:p>
            <a:pPr algn="just"/>
            <a:endParaRPr lang="en-US" altLang="ja-JP" sz="1400" kern="100" dirty="0">
              <a:solidFill>
                <a:srgbClr val="333333"/>
              </a:solidFill>
              <a:latin typeface="ヒラギノ角ゴ  ProN W3"/>
              <a:cs typeface="Times New Roman" panose="02020603050405020304" pitchFamily="18" charset="0"/>
            </a:endParaRPr>
          </a:p>
          <a:p>
            <a:pPr algn="just"/>
            <a:r>
              <a:rPr lang="ja-JP" altLang="en-US" sz="1400" kern="100" dirty="0">
                <a:solidFill>
                  <a:srgbClr val="333333"/>
                </a:solidFill>
                <a:latin typeface="ヒラギノ角ゴ  ProN W3"/>
                <a:cs typeface="Times New Roman" panose="02020603050405020304" pitchFamily="18" charset="0"/>
              </a:rPr>
              <a:t>　</a:t>
            </a:r>
            <a:endParaRPr lang="en-US" altLang="ja-JP" sz="1400" kern="100" dirty="0">
              <a:solidFill>
                <a:srgbClr val="333333"/>
              </a:solidFill>
              <a:latin typeface="ヒラギノ角ゴ  ProN W3"/>
              <a:cs typeface="Times New Roman" panose="02020603050405020304" pitchFamily="18" charset="0"/>
            </a:endParaRPr>
          </a:p>
          <a:p>
            <a:pPr algn="just"/>
            <a:r>
              <a:rPr lang="ja-JP" altLang="en-US" sz="1400" kern="100" dirty="0">
                <a:solidFill>
                  <a:srgbClr val="333333"/>
                </a:solidFill>
                <a:latin typeface="ヒラギノ角ゴ  ProN W3"/>
                <a:cs typeface="Times New Roman" panose="02020603050405020304" pitchFamily="18" charset="0"/>
              </a:rPr>
              <a:t>　　</a:t>
            </a:r>
            <a:endParaRPr lang="en-US" altLang="ja-JP" sz="1400" kern="100" dirty="0">
              <a:solidFill>
                <a:srgbClr val="333333"/>
              </a:solidFill>
              <a:latin typeface="ヒラギノ角ゴ  ProN W3"/>
              <a:cs typeface="Times New Roman" panose="02020603050405020304" pitchFamily="18" charset="0"/>
            </a:endParaRPr>
          </a:p>
          <a:p>
            <a:pPr algn="just"/>
            <a:r>
              <a:rPr lang="ja-JP" altLang="en-US" sz="1400" kern="100" dirty="0">
                <a:solidFill>
                  <a:srgbClr val="333333"/>
                </a:solidFill>
                <a:latin typeface="ヒラギノ角ゴ  ProN W3"/>
                <a:cs typeface="Times New Roman" panose="02020603050405020304" pitchFamily="18" charset="0"/>
              </a:rPr>
              <a:t>　</a:t>
            </a:r>
            <a:endParaRPr lang="en-US" altLang="ja-JP" sz="1400" kern="100" dirty="0">
              <a:latin typeface="+mn-ea"/>
              <a:cs typeface="Times New Roman" panose="02020603050405020304" pitchFamily="18" charset="0"/>
            </a:endParaRPr>
          </a:p>
        </p:txBody>
      </p:sp>
      <p:pic>
        <p:nvPicPr>
          <p:cNvPr id="40" name="Picture 8" descr="ソース画像を表示">
            <a:extLst>
              <a:ext uri="{FF2B5EF4-FFF2-40B4-BE49-F238E27FC236}">
                <a16:creationId xmlns:a16="http://schemas.microsoft.com/office/drawing/2014/main" id="{62D8A48C-6BDA-C4DD-3B5A-841A2370505B}"/>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124239" y="1585937"/>
            <a:ext cx="562562" cy="3937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 descr="ソース画像を表示">
            <a:extLst>
              <a:ext uri="{FF2B5EF4-FFF2-40B4-BE49-F238E27FC236}">
                <a16:creationId xmlns:a16="http://schemas.microsoft.com/office/drawing/2014/main" id="{5E8F9A98-817E-8574-949D-B6C6AA1A8DCD}"/>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983950" y="2601202"/>
            <a:ext cx="492148" cy="3825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21F238EA-437B-8485-7FF5-204DD3966B7F}"/>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09945" y="5757819"/>
            <a:ext cx="220485" cy="3021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976517C9-13EC-B7F7-8429-D6FA769ADDE0}"/>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473335" y="6914313"/>
            <a:ext cx="385093" cy="2898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0">
            <a:extLst>
              <a:ext uri="{FF2B5EF4-FFF2-40B4-BE49-F238E27FC236}">
                <a16:creationId xmlns:a16="http://schemas.microsoft.com/office/drawing/2014/main" id="{F2286AD1-CB48-21E3-5818-D52E148C263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176207" y="298830"/>
            <a:ext cx="469277" cy="469277"/>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2">
            <a:extLst>
              <a:ext uri="{FF2B5EF4-FFF2-40B4-BE49-F238E27FC236}">
                <a16:creationId xmlns:a16="http://schemas.microsoft.com/office/drawing/2014/main" id="{2CC57F06-2905-47A5-A17E-D2F69120B70A}"/>
              </a:ext>
            </a:extLst>
          </p:cNvPr>
          <p:cNvSpPr txBox="1">
            <a:spLocks noChangeArrowheads="1"/>
          </p:cNvSpPr>
          <p:nvPr/>
        </p:nvSpPr>
        <p:spPr bwMode="auto">
          <a:xfrm>
            <a:off x="5472289" y="10498"/>
            <a:ext cx="1252192" cy="3658031"/>
          </a:xfrm>
          <a:prstGeom prst="rect">
            <a:avLst/>
          </a:prstGeom>
          <a:noFill/>
          <a:ln w="76200" cmpd="thinThick">
            <a:solidFill>
              <a:srgbClr val="000000"/>
            </a:solidFill>
            <a:miter lim="800000"/>
            <a:headEnd/>
            <a:tailEnd/>
          </a:ln>
        </p:spPr>
        <p:txBody>
          <a:bodyPr rot="0" vert="eaVert" wrap="square" lIns="82741" tIns="41371" rIns="82741" bIns="41371" anchor="t" anchorCtr="0">
            <a:noAutofit/>
          </a:bodyPr>
          <a:lstStyle/>
          <a:p>
            <a:pPr algn="ctr"/>
            <a:endParaRPr lang="ja-JP" altLang="en-US" sz="950" kern="100" dirty="0">
              <a:effectLst>
                <a:glow rad="101600">
                  <a:schemeClr val="accent2">
                    <a:satMod val="175000"/>
                    <a:alpha val="40000"/>
                  </a:schemeClr>
                </a:glow>
              </a:effectLst>
              <a:latin typeface="Century" panose="02040604050505020304" pitchFamily="18" charset="0"/>
              <a:ea typeface="ＭＳ 明朝" panose="02020609040205080304" pitchFamily="17" charset="-128"/>
              <a:cs typeface="Arial" panose="020B0604020202020204" pitchFamily="34" charset="0"/>
            </a:endParaRPr>
          </a:p>
          <a:p>
            <a:pPr algn="ctr"/>
            <a:endParaRPr lang="en-US" altLang="ja-JP" sz="1086" kern="100" dirty="0">
              <a:effectLst>
                <a:glow rad="101600">
                  <a:schemeClr val="accent2">
                    <a:satMod val="175000"/>
                    <a:alpha val="40000"/>
                  </a:schemeClr>
                </a:glow>
              </a:effectLst>
              <a:latin typeface="Century" panose="02040604050505020304" pitchFamily="18" charset="0"/>
              <a:ea typeface="UD デジタル 教科書体 N-B" panose="02020700000000000000" pitchFamily="17" charset="-128"/>
              <a:cs typeface="Arial" panose="020B0604020202020204" pitchFamily="34" charset="0"/>
            </a:endParaRPr>
          </a:p>
          <a:p>
            <a:r>
              <a:rPr lang="ja-JP" altLang="en-US" sz="3258" kern="100" dirty="0">
                <a:effectLst>
                  <a:glow rad="101600">
                    <a:schemeClr val="accent2">
                      <a:satMod val="175000"/>
                      <a:alpha val="40000"/>
                    </a:schemeClr>
                  </a:glow>
                </a:effectLst>
                <a:latin typeface="Century" panose="02040604050505020304" pitchFamily="18" charset="0"/>
                <a:ea typeface="UD デジタル 教科書体 N-B" panose="02020700000000000000" pitchFamily="17" charset="-128"/>
                <a:cs typeface="Arial" panose="020B0604020202020204" pitchFamily="34" charset="0"/>
              </a:rPr>
              <a:t>　</a:t>
            </a:r>
            <a:r>
              <a:rPr lang="ja-JP" altLang="en-US" sz="3258" kern="100" dirty="0">
                <a:effectLst>
                  <a:glow rad="101600">
                    <a:srgbClr val="FF3399">
                      <a:alpha val="40000"/>
                    </a:srgbClr>
                  </a:glow>
                </a:effectLst>
                <a:latin typeface="Century" panose="02040604050505020304" pitchFamily="18" charset="0"/>
                <a:ea typeface="UD デジタル 教科書体 N-B" panose="02020700000000000000" pitchFamily="17" charset="-128"/>
                <a:cs typeface="Arial" panose="020B0604020202020204" pitchFamily="34" charset="0"/>
              </a:rPr>
              <a:t>さくらの里通信</a:t>
            </a:r>
            <a:endParaRPr lang="ja-JP" altLang="en-US" sz="3258" kern="100" dirty="0">
              <a:effectLst>
                <a:glow rad="101600">
                  <a:srgbClr val="FF3399">
                    <a:alpha val="40000"/>
                  </a:srgbClr>
                </a:glow>
              </a:effectLst>
              <a:latin typeface="Century" panose="02040604050505020304" pitchFamily="18" charset="0"/>
              <a:ea typeface="ＭＳ 明朝" panose="02020609040205080304" pitchFamily="17" charset="-128"/>
              <a:cs typeface="Arial" panose="020B0604020202020204" pitchFamily="34" charset="0"/>
            </a:endParaRPr>
          </a:p>
        </p:txBody>
      </p:sp>
      <p:pic>
        <p:nvPicPr>
          <p:cNvPr id="1038" name="Picture 14" descr="クリスマスツリーとプレゼントのイラスト">
            <a:extLst>
              <a:ext uri="{FF2B5EF4-FFF2-40B4-BE49-F238E27FC236}">
                <a16:creationId xmlns:a16="http://schemas.microsoft.com/office/drawing/2014/main" id="{7E9E9351-4EBF-440B-AEE5-7AB70E2DC948}"/>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073602" y="-127057"/>
            <a:ext cx="454626" cy="58472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16" descr="■">
            <a:extLst>
              <a:ext uri="{FF2B5EF4-FFF2-40B4-BE49-F238E27FC236}">
                <a16:creationId xmlns:a16="http://schemas.microsoft.com/office/drawing/2014/main" id="{6F09E89F-C48D-6195-92DC-742B7556317F}"/>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971601" y="7883036"/>
            <a:ext cx="691187" cy="596148"/>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18" descr="「Merry Christmas」のイラスト文字">
            <a:extLst>
              <a:ext uri="{FF2B5EF4-FFF2-40B4-BE49-F238E27FC236}">
                <a16:creationId xmlns:a16="http://schemas.microsoft.com/office/drawing/2014/main" id="{BF208639-C90A-757B-7005-DEB111B91B86}"/>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7844" y="-59871"/>
            <a:ext cx="478060" cy="27515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18" descr="豆まきのイラスト（節分） | かわいいフリー素材集 いらすとや">
            <a:extLst>
              <a:ext uri="{FF2B5EF4-FFF2-40B4-BE49-F238E27FC236}">
                <a16:creationId xmlns:a16="http://schemas.microsoft.com/office/drawing/2014/main" id="{A2263CB9-086B-1FA8-68CA-D1371C69E9E9}"/>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011814" y="2903222"/>
            <a:ext cx="615102" cy="43228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梅の花のイラスト | かわいいフリー素材集 いらすとや">
            <a:extLst>
              <a:ext uri="{FF2B5EF4-FFF2-40B4-BE49-F238E27FC236}">
                <a16:creationId xmlns:a16="http://schemas.microsoft.com/office/drawing/2014/main" id="{76440244-75A8-A893-B365-943BBF3069CD}"/>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750465" y="6961388"/>
            <a:ext cx="547592" cy="4764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Japan-Image: 桃の花 イラスト かわいい">
            <a:extLst>
              <a:ext uri="{FF2B5EF4-FFF2-40B4-BE49-F238E27FC236}">
                <a16:creationId xmlns:a16="http://schemas.microsoft.com/office/drawing/2014/main" id="{D650A712-7D9B-A0CF-0C92-C85BF690C6A4}"/>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416834" y="6043959"/>
            <a:ext cx="866048" cy="56654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4" descr="梅の花のイラスト | かわいいフリー素材集 いらすとや">
            <a:extLst>
              <a:ext uri="{FF2B5EF4-FFF2-40B4-BE49-F238E27FC236}">
                <a16:creationId xmlns:a16="http://schemas.microsoft.com/office/drawing/2014/main" id="{6CD89F30-BA6E-CC86-5002-9C60FCF237A1}"/>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430146" y="6951695"/>
            <a:ext cx="547592" cy="47640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B11AFC9F-6DEF-E4F0-1472-B50D458DE1A0}"/>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1050661">
            <a:off x="602376" y="1149257"/>
            <a:ext cx="201817" cy="1978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2" descr="苦笑いをする女性のイラスト">
            <a:extLst>
              <a:ext uri="{FF2B5EF4-FFF2-40B4-BE49-F238E27FC236}">
                <a16:creationId xmlns:a16="http://schemas.microsoft.com/office/drawing/2014/main" id="{EFD55BA2-6B96-ACE5-47DA-BDF7137EA079}"/>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717556" y="633614"/>
            <a:ext cx="362084" cy="4114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6">
            <a:extLst>
              <a:ext uri="{FF2B5EF4-FFF2-40B4-BE49-F238E27FC236}">
                <a16:creationId xmlns:a16="http://schemas.microsoft.com/office/drawing/2014/main" id="{F61B6692-916F-E36D-8999-36D97A20FB0B}"/>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8695746" y="1135292"/>
            <a:ext cx="594529" cy="5945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はてなマーク・クエスチョンマーク">
            <a:extLst>
              <a:ext uri="{FF2B5EF4-FFF2-40B4-BE49-F238E27FC236}">
                <a16:creationId xmlns:a16="http://schemas.microsoft.com/office/drawing/2014/main" id="{E56E08C3-D6F6-B0BD-7C87-E704B7BB77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5446" y="1266332"/>
            <a:ext cx="130539" cy="1662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はてなマーク・クエスチョンマーク">
            <a:extLst>
              <a:ext uri="{FF2B5EF4-FFF2-40B4-BE49-F238E27FC236}">
                <a16:creationId xmlns:a16="http://schemas.microsoft.com/office/drawing/2014/main" id="{18B35EE7-893F-84C6-9568-F4AD5222FA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1536" y="1108569"/>
            <a:ext cx="132826" cy="1692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七夕 文字 イラスト 無料 – moji.infotiket.com">
            <a:extLst>
              <a:ext uri="{FF2B5EF4-FFF2-40B4-BE49-F238E27FC236}">
                <a16:creationId xmlns:a16="http://schemas.microsoft.com/office/drawing/2014/main" id="{7D6C6CFC-3089-5FF1-8C39-BCB24AFC22E5}"/>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996386" y="5202984"/>
            <a:ext cx="507683" cy="495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ドライブをしているお年寄りのイラスト">
            <a:extLst>
              <a:ext uri="{FF2B5EF4-FFF2-40B4-BE49-F238E27FC236}">
                <a16:creationId xmlns:a16="http://schemas.microsoft.com/office/drawing/2014/main" id="{A1DC3208-E3F7-96AC-5DB4-A7EB053ACE91}"/>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808429" y="5783370"/>
            <a:ext cx="556292" cy="47593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a:extLst>
              <a:ext uri="{FF2B5EF4-FFF2-40B4-BE49-F238E27FC236}">
                <a16:creationId xmlns:a16="http://schemas.microsoft.com/office/drawing/2014/main" id="{2F3607ED-72A6-1B3A-D1ED-3BE9DD80E902}"/>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rot="5400000">
            <a:off x="-688667" y="-5514525"/>
            <a:ext cx="85649" cy="6084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2">
            <a:extLst>
              <a:ext uri="{FF2B5EF4-FFF2-40B4-BE49-F238E27FC236}">
                <a16:creationId xmlns:a16="http://schemas.microsoft.com/office/drawing/2014/main" id="{ABD509DA-1408-352A-4B19-00FFE72EF752}"/>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816135" y="1787200"/>
            <a:ext cx="516148" cy="53920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4">
            <a:extLst>
              <a:ext uri="{FF2B5EF4-FFF2-40B4-BE49-F238E27FC236}">
                <a16:creationId xmlns:a16="http://schemas.microsoft.com/office/drawing/2014/main" id="{496A5018-FA8A-7E0D-AF36-9606A96AA639}"/>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8364721" y="1787833"/>
            <a:ext cx="534899" cy="5587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運動会のイラスト「玉入れ」">
            <a:extLst>
              <a:ext uri="{FF2B5EF4-FFF2-40B4-BE49-F238E27FC236}">
                <a16:creationId xmlns:a16="http://schemas.microsoft.com/office/drawing/2014/main" id="{F8771496-5F8B-42E1-B4FF-B62DA5CA4596}"/>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2672306" y="10545979"/>
            <a:ext cx="117054" cy="11860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a:extLst>
              <a:ext uri="{FF2B5EF4-FFF2-40B4-BE49-F238E27FC236}">
                <a16:creationId xmlns:a16="http://schemas.microsoft.com/office/drawing/2014/main" id="{465FE05B-9B68-F85B-376D-B3A74BB4A22D}"/>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558121" y="5639713"/>
            <a:ext cx="832397" cy="28401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a:extLst>
              <a:ext uri="{FF2B5EF4-FFF2-40B4-BE49-F238E27FC236}">
                <a16:creationId xmlns:a16="http://schemas.microsoft.com/office/drawing/2014/main" id="{0327B404-01A8-1A09-E18C-0C37E0536555}"/>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2165434" y="6582875"/>
            <a:ext cx="744408" cy="25399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6">
            <a:extLst>
              <a:ext uri="{FF2B5EF4-FFF2-40B4-BE49-F238E27FC236}">
                <a16:creationId xmlns:a16="http://schemas.microsoft.com/office/drawing/2014/main" id="{104037AF-B19A-54CB-DC60-DB5FF570E103}"/>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2124239" y="6865217"/>
            <a:ext cx="766181" cy="261424"/>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8" descr="盆踊りと太鼓ののイラスト">
            <a:extLst>
              <a:ext uri="{FF2B5EF4-FFF2-40B4-BE49-F238E27FC236}">
                <a16:creationId xmlns:a16="http://schemas.microsoft.com/office/drawing/2014/main" id="{FA2F7CDF-C7DE-18F4-7689-F747DC5D5354}"/>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2079750" y="2117884"/>
            <a:ext cx="570022" cy="59501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10" descr="お祭りのイラスト「屋台」">
            <a:extLst>
              <a:ext uri="{FF2B5EF4-FFF2-40B4-BE49-F238E27FC236}">
                <a16:creationId xmlns:a16="http://schemas.microsoft.com/office/drawing/2014/main" id="{8217AFC0-97C4-EB69-1C61-CE7CFADDEFB2}"/>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flipH="1">
            <a:off x="-1732944" y="3611431"/>
            <a:ext cx="641369" cy="461785"/>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6" descr="風鈴と花火">
            <a:extLst>
              <a:ext uri="{FF2B5EF4-FFF2-40B4-BE49-F238E27FC236}">
                <a16:creationId xmlns:a16="http://schemas.microsoft.com/office/drawing/2014/main" id="{26CC3855-8AF1-E1B1-5649-46A7D14F212E}"/>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7127728" y="3074267"/>
            <a:ext cx="336534" cy="33653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4" descr="元気なヒマワリ">
            <a:extLst>
              <a:ext uri="{FF2B5EF4-FFF2-40B4-BE49-F238E27FC236}">
                <a16:creationId xmlns:a16="http://schemas.microsoft.com/office/drawing/2014/main" id="{D195E84D-DDA5-A16B-D227-AB7C40003AC9}"/>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7143655" y="3411940"/>
            <a:ext cx="240775" cy="2407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2" descr="入浴剤のお風呂に入っている人のイラスト">
            <a:extLst>
              <a:ext uri="{FF2B5EF4-FFF2-40B4-BE49-F238E27FC236}">
                <a16:creationId xmlns:a16="http://schemas.microsoft.com/office/drawing/2014/main" id="{5CA1B7E0-31C4-080E-0710-C11FA63E6089}"/>
              </a:ext>
            </a:extLst>
          </p:cNvPr>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flipH="1">
            <a:off x="-1169238" y="4511774"/>
            <a:ext cx="628674" cy="57680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4" descr="食事をしているお婆さんのイラスト">
            <a:extLst>
              <a:ext uri="{FF2B5EF4-FFF2-40B4-BE49-F238E27FC236}">
                <a16:creationId xmlns:a16="http://schemas.microsoft.com/office/drawing/2014/main" id="{0DBE7CD8-95A1-4DB0-8982-54F8C2CAE871}"/>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1443844" y="2226151"/>
            <a:ext cx="567542" cy="55335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6">
            <a:extLst>
              <a:ext uri="{FF2B5EF4-FFF2-40B4-BE49-F238E27FC236}">
                <a16:creationId xmlns:a16="http://schemas.microsoft.com/office/drawing/2014/main" id="{18F3FC67-D219-4594-6CBA-5A6F1F6C4AF0}"/>
              </a:ext>
            </a:extLst>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2515887" y="3514068"/>
            <a:ext cx="628674" cy="5893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0E865E4-39E8-FC84-61B9-54FF5C5E640D}"/>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1091575" y="5150430"/>
            <a:ext cx="453264" cy="607389"/>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0" descr="夏バテのイラスト（女の子）">
            <a:extLst>
              <a:ext uri="{FF2B5EF4-FFF2-40B4-BE49-F238E27FC236}">
                <a16:creationId xmlns:a16="http://schemas.microsoft.com/office/drawing/2014/main" id="{AEBD16F8-E7EA-9977-B44D-46BA47760C2C}"/>
              </a:ext>
            </a:extLst>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1248909" y="8892160"/>
            <a:ext cx="198250" cy="20544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4" descr="ところてんのイラスト">
            <a:extLst>
              <a:ext uri="{FF2B5EF4-FFF2-40B4-BE49-F238E27FC236}">
                <a16:creationId xmlns:a16="http://schemas.microsoft.com/office/drawing/2014/main" id="{FA5DC449-C996-D5BE-47A7-B13F3924DD1D}"/>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840418" y="6912779"/>
            <a:ext cx="299060" cy="3215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ところてん突きのイラスト">
            <a:extLst>
              <a:ext uri="{FF2B5EF4-FFF2-40B4-BE49-F238E27FC236}">
                <a16:creationId xmlns:a16="http://schemas.microsoft.com/office/drawing/2014/main" id="{73ED1780-0B49-6EC0-45CF-23B5C7E5CB2A}"/>
              </a:ext>
            </a:extLst>
          </p:cNvPr>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854901" y="6486520"/>
            <a:ext cx="360725" cy="360725"/>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18">
            <a:extLst>
              <a:ext uri="{FF2B5EF4-FFF2-40B4-BE49-F238E27FC236}">
                <a16:creationId xmlns:a16="http://schemas.microsoft.com/office/drawing/2014/main" id="{69871C8A-0B2C-B1E1-B66A-4581C8C3FC5F}"/>
              </a:ext>
            </a:extLst>
          </p:cNvPr>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2115713" y="7186113"/>
            <a:ext cx="766182" cy="26142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6BC23739-CAA2-E615-59BD-3BACBBE63E6F}"/>
              </a:ext>
            </a:extLst>
          </p:cNvPr>
          <p:cNvSpPr txBox="1"/>
          <p:nvPr/>
        </p:nvSpPr>
        <p:spPr>
          <a:xfrm>
            <a:off x="-966923" y="-347581"/>
            <a:ext cx="400110" cy="605151"/>
          </a:xfrm>
          <a:prstGeom prst="rect">
            <a:avLst/>
          </a:prstGeom>
          <a:noFill/>
        </p:spPr>
        <p:txBody>
          <a:bodyPr vert="eaVert" wrap="square" rtlCol="0">
            <a:spAutoFit/>
          </a:bodyPr>
          <a:lstStyle/>
          <a:p>
            <a:r>
              <a:rPr kumimoji="1" lang="en-US" altLang="ja-JP" sz="1400" dirty="0">
                <a:latin typeface="ＭＳ ゴシック" panose="020B0609070205080204" pitchFamily="49" charset="-128"/>
                <a:ea typeface="ＭＳ ゴシック" panose="020B0609070205080204" pitchFamily="49" charset="-128"/>
              </a:rPr>
              <a:t>10</a:t>
            </a:r>
            <a:endParaRPr kumimoji="1" lang="ja-JP" altLang="en-US" sz="1400" dirty="0">
              <a:latin typeface="ＭＳ ゴシック" panose="020B0609070205080204" pitchFamily="49" charset="-128"/>
              <a:ea typeface="ＭＳ ゴシック" panose="020B0609070205080204" pitchFamily="49" charset="-128"/>
            </a:endParaRPr>
          </a:p>
        </p:txBody>
      </p:sp>
      <p:pic>
        <p:nvPicPr>
          <p:cNvPr id="75" name="Picture 6" descr="カフェ・喫茶店のイラスト（建物）">
            <a:extLst>
              <a:ext uri="{FF2B5EF4-FFF2-40B4-BE49-F238E27FC236}">
                <a16:creationId xmlns:a16="http://schemas.microsoft.com/office/drawing/2014/main" id="{A716189F-A4DE-8F7B-C7E3-819F51EE70A7}"/>
              </a:ext>
            </a:extLst>
          </p:cNvPr>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626652" y="5158900"/>
            <a:ext cx="426994" cy="37041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a:extLst>
              <a:ext uri="{FF2B5EF4-FFF2-40B4-BE49-F238E27FC236}">
                <a16:creationId xmlns:a16="http://schemas.microsoft.com/office/drawing/2014/main" id="{2D14F162-BEC8-8E2D-CC9B-F00B03A135B3}"/>
              </a:ext>
            </a:extLst>
          </p:cNvPr>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618126" y="4465352"/>
            <a:ext cx="371992" cy="427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ウォーキングをするおばあさんのイラスト">
            <a:extLst>
              <a:ext uri="{FF2B5EF4-FFF2-40B4-BE49-F238E27FC236}">
                <a16:creationId xmlns:a16="http://schemas.microsoft.com/office/drawing/2014/main" id="{201F6758-743E-7C60-5EDC-2FC6FF6698C6}"/>
              </a:ext>
            </a:extLst>
          </p:cNvPr>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1215537" y="2867316"/>
            <a:ext cx="437561" cy="6096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18C4D0CD-C87F-38FA-CCBE-AAB636F851A2}"/>
              </a:ext>
            </a:extLst>
          </p:cNvPr>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2169257" y="7508315"/>
            <a:ext cx="794938" cy="27123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a:extLst>
              <a:ext uri="{FF2B5EF4-FFF2-40B4-BE49-F238E27FC236}">
                <a16:creationId xmlns:a16="http://schemas.microsoft.com/office/drawing/2014/main" id="{A2A94A4F-5F33-9A64-E62B-0D9C937E004E}"/>
              </a:ext>
            </a:extLst>
          </p:cNvPr>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2530473" y="8667071"/>
            <a:ext cx="848864" cy="28963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a:extLst>
              <a:ext uri="{FF2B5EF4-FFF2-40B4-BE49-F238E27FC236}">
                <a16:creationId xmlns:a16="http://schemas.microsoft.com/office/drawing/2014/main" id="{1D3F0610-6F25-69BE-F70C-5705AD95B1B7}"/>
              </a:ext>
            </a:extLst>
          </p:cNvPr>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7091934" y="7212376"/>
            <a:ext cx="591415" cy="61841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a:extLst>
              <a:ext uri="{FF2B5EF4-FFF2-40B4-BE49-F238E27FC236}">
                <a16:creationId xmlns:a16="http://schemas.microsoft.com/office/drawing/2014/main" id="{EE3BC8B4-0183-24C9-6FDF-879746C360AD}"/>
              </a:ext>
            </a:extLst>
          </p:cNvPr>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2497124" y="7959170"/>
            <a:ext cx="461665" cy="5655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66082FD5-BAE5-3E6F-4A8B-30FA85E2030F}"/>
              </a:ext>
            </a:extLst>
          </p:cNvPr>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flipH="1">
            <a:off x="-1512820" y="4430480"/>
            <a:ext cx="220314" cy="2203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紅葉のイラスト「猫」">
            <a:extLst>
              <a:ext uri="{FF2B5EF4-FFF2-40B4-BE49-F238E27FC236}">
                <a16:creationId xmlns:a16="http://schemas.microsoft.com/office/drawing/2014/main" id="{768A9279-F8E7-70ED-394E-6E040543BA33}"/>
              </a:ext>
            </a:extLst>
          </p:cNvPr>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7761175" y="7376350"/>
            <a:ext cx="475137" cy="55248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4">
            <a:extLst>
              <a:ext uri="{FF2B5EF4-FFF2-40B4-BE49-F238E27FC236}">
                <a16:creationId xmlns:a16="http://schemas.microsoft.com/office/drawing/2014/main" id="{2ED0B3BD-D399-9889-0347-878E7747BFD1}"/>
              </a:ext>
            </a:extLst>
          </p:cNvPr>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2237679" y="9049479"/>
            <a:ext cx="848865" cy="28963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
            <a:extLst>
              <a:ext uri="{FF2B5EF4-FFF2-40B4-BE49-F238E27FC236}">
                <a16:creationId xmlns:a16="http://schemas.microsoft.com/office/drawing/2014/main" id="{3023900C-76AD-E637-E078-52DD63E8D0E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35023" y="8501948"/>
            <a:ext cx="204032" cy="195161"/>
          </a:xfrm>
          <a:prstGeom prst="rect">
            <a:avLst/>
          </a:prstGeom>
          <a:noFill/>
          <a:extLst>
            <a:ext uri="{909E8E84-426E-40DD-AFC4-6F175D3DCCD1}">
              <a14:hiddenFill xmlns:a14="http://schemas.microsoft.com/office/drawing/2010/main">
                <a:solidFill>
                  <a:srgbClr val="FFFFFF"/>
                </a:solidFill>
              </a14:hiddenFill>
            </a:ext>
          </a:extLst>
        </p:spPr>
      </p:pic>
      <p:sp>
        <p:nvSpPr>
          <p:cNvPr id="2078" name="テキスト ボックス 2077">
            <a:extLst>
              <a:ext uri="{FF2B5EF4-FFF2-40B4-BE49-F238E27FC236}">
                <a16:creationId xmlns:a16="http://schemas.microsoft.com/office/drawing/2014/main" id="{FCA5D8DA-A393-9BF2-C1EC-D548770C55E0}"/>
              </a:ext>
            </a:extLst>
          </p:cNvPr>
          <p:cNvSpPr txBox="1"/>
          <p:nvPr/>
        </p:nvSpPr>
        <p:spPr>
          <a:xfrm>
            <a:off x="1836536" y="5433167"/>
            <a:ext cx="1900707" cy="276999"/>
          </a:xfrm>
          <a:prstGeom prst="rect">
            <a:avLst/>
          </a:prstGeom>
          <a:solidFill>
            <a:schemeClr val="accent4">
              <a:lumMod val="40000"/>
              <a:lumOff val="60000"/>
            </a:schemeClr>
          </a:solidFill>
          <a:ln>
            <a:noFill/>
          </a:ln>
          <a:effectLst>
            <a:softEdge rad="63500"/>
          </a:effectLst>
        </p:spPr>
        <p:txBody>
          <a:bodyPr wrap="square" rtlCol="0">
            <a:spAutoFit/>
          </a:bodyPr>
          <a:lstStyle/>
          <a:p>
            <a:endParaRPr kumimoji="1" lang="en-US" altLang="ja-JP" sz="1200" dirty="0">
              <a:latin typeface="HGS創英角ﾎﾟｯﾌﾟ体" panose="040B0A00000000000000" pitchFamily="50" charset="-128"/>
              <a:ea typeface="HGS創英角ﾎﾟｯﾌﾟ体" panose="040B0A00000000000000" pitchFamily="50" charset="-128"/>
            </a:endParaRPr>
          </a:p>
        </p:txBody>
      </p:sp>
      <p:pic>
        <p:nvPicPr>
          <p:cNvPr id="2073" name="Picture 12" descr="クリスマスのイラスト「クリスマスベル」">
            <a:extLst>
              <a:ext uri="{FF2B5EF4-FFF2-40B4-BE49-F238E27FC236}">
                <a16:creationId xmlns:a16="http://schemas.microsoft.com/office/drawing/2014/main" id="{8C74FE33-10C7-27A3-2D6A-C22B4540D515}"/>
              </a:ext>
            </a:extLst>
          </p:cNvPr>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7249205" y="4138171"/>
            <a:ext cx="376970" cy="34304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a:extLst>
              <a:ext uri="{FF2B5EF4-FFF2-40B4-BE49-F238E27FC236}">
                <a16:creationId xmlns:a16="http://schemas.microsoft.com/office/drawing/2014/main" id="{C0223540-C87A-D022-C869-CB6A84980EDE}"/>
              </a:ext>
            </a:extLst>
          </p:cNvPr>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33188" y="9435393"/>
            <a:ext cx="848866" cy="28963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2" descr="鳥居のイラスト">
            <a:extLst>
              <a:ext uri="{FF2B5EF4-FFF2-40B4-BE49-F238E27FC236}">
                <a16:creationId xmlns:a16="http://schemas.microsoft.com/office/drawing/2014/main" id="{E92C0E11-DE90-C05A-F1D9-14B0F2925337}"/>
              </a:ext>
            </a:extLst>
          </p:cNvPr>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1408330" y="9350579"/>
            <a:ext cx="390923" cy="348899"/>
          </a:xfrm>
          <a:prstGeom prst="rect">
            <a:avLst/>
          </a:prstGeom>
          <a:noFill/>
          <a:extLst>
            <a:ext uri="{909E8E84-426E-40DD-AFC4-6F175D3DCCD1}">
              <a14:hiddenFill xmlns:a14="http://schemas.microsoft.com/office/drawing/2010/main">
                <a:solidFill>
                  <a:srgbClr val="FFFFFF"/>
                </a:solidFill>
              </a14:hiddenFill>
            </a:ext>
          </a:extLst>
        </p:spPr>
      </p:pic>
      <p:sp>
        <p:nvSpPr>
          <p:cNvPr id="1048" name="テキスト ボックス 1047">
            <a:extLst>
              <a:ext uri="{FF2B5EF4-FFF2-40B4-BE49-F238E27FC236}">
                <a16:creationId xmlns:a16="http://schemas.microsoft.com/office/drawing/2014/main" id="{D58F27CB-6A02-8603-DF69-4B84795BC4A8}"/>
              </a:ext>
            </a:extLst>
          </p:cNvPr>
          <p:cNvSpPr txBox="1"/>
          <p:nvPr/>
        </p:nvSpPr>
        <p:spPr>
          <a:xfrm>
            <a:off x="-1486094" y="2938604"/>
            <a:ext cx="1283656" cy="1200329"/>
          </a:xfrm>
          <a:prstGeom prst="rect">
            <a:avLst/>
          </a:prstGeom>
          <a:solidFill>
            <a:schemeClr val="accent2">
              <a:lumMod val="40000"/>
              <a:lumOff val="60000"/>
            </a:schemeClr>
          </a:solidFill>
          <a:ln>
            <a:noFill/>
          </a:ln>
          <a:effectLst>
            <a:softEdge rad="63500"/>
          </a:effectLst>
        </p:spPr>
        <p:txBody>
          <a:bodyPr wrap="square" rtlCol="0">
            <a:spAutoFit/>
          </a:bodyPr>
          <a:lstStyle/>
          <a:p>
            <a:r>
              <a:rPr kumimoji="1" lang="ja-JP" altLang="en-US" sz="1200" dirty="0">
                <a:latin typeface="HGS創英角ﾎﾟｯﾌﾟ体" panose="040B0A00000000000000" pitchFamily="50" charset="-128"/>
                <a:ea typeface="HGS創英角ﾎﾟｯﾌﾟ体" panose="040B0A00000000000000" pitchFamily="50" charset="-128"/>
              </a:rPr>
              <a:t>クリスマスリース作りを行いました</a:t>
            </a:r>
            <a:r>
              <a:rPr kumimoji="1" lang="en-US" altLang="ja-JP" sz="1200" dirty="0">
                <a:latin typeface="HGｺﾞｼｯｸE" panose="020B0909000000000000" pitchFamily="49" charset="-128"/>
                <a:ea typeface="HGｺﾞｼｯｸE" panose="020B0909000000000000" pitchFamily="49" charset="-128"/>
              </a:rPr>
              <a:t>(^^)v</a:t>
            </a:r>
          </a:p>
          <a:p>
            <a:r>
              <a:rPr kumimoji="1" lang="ja-JP" altLang="en-US" sz="1200" dirty="0">
                <a:latin typeface="HGS創英角ﾎﾟｯﾌﾟ体" panose="040B0A00000000000000" pitchFamily="50" charset="-128"/>
                <a:ea typeface="HGS創英角ﾎﾟｯﾌﾟ体" panose="040B0A00000000000000" pitchFamily="50" charset="-128"/>
              </a:rPr>
              <a:t>ご自宅に飾って下さいね</a:t>
            </a:r>
            <a:r>
              <a:rPr kumimoji="1" lang="en-US" altLang="ja-JP" sz="1200" dirty="0">
                <a:latin typeface="HGS創英角ﾎﾟｯﾌﾟ体" panose="040B0A00000000000000" pitchFamily="50" charset="-128"/>
                <a:ea typeface="HGS創英角ﾎﾟｯﾌﾟ体" panose="040B0A00000000000000" pitchFamily="50" charset="-128"/>
              </a:rPr>
              <a:t>‼</a:t>
            </a:r>
          </a:p>
          <a:p>
            <a:endParaRPr kumimoji="1" lang="en-US" altLang="ja-JP" sz="1200" dirty="0">
              <a:latin typeface="HGS創英角ﾎﾟｯﾌﾟ体" panose="040B0A00000000000000" pitchFamily="50" charset="-128"/>
              <a:ea typeface="HGS創英角ﾎﾟｯﾌﾟ体" panose="040B0A00000000000000" pitchFamily="50" charset="-128"/>
            </a:endParaRPr>
          </a:p>
        </p:txBody>
      </p:sp>
      <p:pic>
        <p:nvPicPr>
          <p:cNvPr id="4" name="Picture 4">
            <a:extLst>
              <a:ext uri="{FF2B5EF4-FFF2-40B4-BE49-F238E27FC236}">
                <a16:creationId xmlns:a16="http://schemas.microsoft.com/office/drawing/2014/main" id="{0024BAC7-87E9-4E0D-9FFB-A33CE18439F7}"/>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488582">
            <a:off x="-1398065" y="6564056"/>
            <a:ext cx="159397" cy="15627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16" descr="クリスマスリースのイラスト">
            <a:extLst>
              <a:ext uri="{FF2B5EF4-FFF2-40B4-BE49-F238E27FC236}">
                <a16:creationId xmlns:a16="http://schemas.microsoft.com/office/drawing/2014/main" id="{1490F16D-C72D-A80B-63B1-CAD38F844640}"/>
              </a:ext>
            </a:extLst>
          </p:cNvPr>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1379627" y="6147893"/>
            <a:ext cx="393302" cy="391336"/>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18" descr="クリスマスツリーとプレゼントのイラスト">
            <a:extLst>
              <a:ext uri="{FF2B5EF4-FFF2-40B4-BE49-F238E27FC236}">
                <a16:creationId xmlns:a16="http://schemas.microsoft.com/office/drawing/2014/main" id="{0EE64F80-0AAD-06D2-3BB0-0ABE7717E170}"/>
              </a:ext>
            </a:extLst>
          </p:cNvPr>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1606921" y="5325358"/>
            <a:ext cx="575346" cy="739994"/>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22" descr="柿のイラスト（フルーツ）">
            <a:extLst>
              <a:ext uri="{FF2B5EF4-FFF2-40B4-BE49-F238E27FC236}">
                <a16:creationId xmlns:a16="http://schemas.microsoft.com/office/drawing/2014/main" id="{0790E62A-1D05-CC86-4405-B0494AAE0DA2}"/>
              </a:ext>
            </a:extLst>
          </p:cNvPr>
          <p:cNvPicPr>
            <a:picLocks noChangeAspect="1" noChangeArrowheads="1"/>
          </p:cNvPicPr>
          <p:nvPr/>
        </p:nvPicPr>
        <p:blipFill>
          <a:blip r:embed="rId84" cstate="print">
            <a:extLst>
              <a:ext uri="{28A0092B-C50C-407E-A947-70E740481C1C}">
                <a14:useLocalDpi xmlns:a14="http://schemas.microsoft.com/office/drawing/2010/main" val="0"/>
              </a:ext>
            </a:extLst>
          </a:blip>
          <a:srcRect/>
          <a:stretch>
            <a:fillRect/>
          </a:stretch>
        </p:blipFill>
        <p:spPr bwMode="auto">
          <a:xfrm>
            <a:off x="-1437027" y="4765261"/>
            <a:ext cx="317960" cy="288549"/>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24" descr="百合みを感じる「いらすとや」の作品を紹介する - ナナオクプリーズ">
            <a:extLst>
              <a:ext uri="{FF2B5EF4-FFF2-40B4-BE49-F238E27FC236}">
                <a16:creationId xmlns:a16="http://schemas.microsoft.com/office/drawing/2014/main" id="{544B1541-5E85-9897-31FA-E5A36BFB1AF3}"/>
              </a:ext>
            </a:extLst>
          </p:cNvPr>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rot="314593" flipH="1">
            <a:off x="-2092840" y="3930325"/>
            <a:ext cx="534524" cy="54058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30" descr="踊るサンタクロースとトナカイのイラスト">
            <a:extLst>
              <a:ext uri="{FF2B5EF4-FFF2-40B4-BE49-F238E27FC236}">
                <a16:creationId xmlns:a16="http://schemas.microsoft.com/office/drawing/2014/main" id="{2BEA68AF-7093-252A-384F-CFD849C11019}"/>
              </a:ext>
            </a:extLst>
          </p:cNvPr>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7329205" y="2290830"/>
            <a:ext cx="537569" cy="3569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CB06327E-5D04-BD55-639D-E359236E2AD4}"/>
              </a:ext>
            </a:extLst>
          </p:cNvPr>
          <p:cNvPicPr>
            <a:picLocks noChangeAspect="1" noChangeArrowheads="1"/>
          </p:cNvPicPr>
          <p:nvPr/>
        </p:nvPicPr>
        <p:blipFill>
          <a:blip r:embed="rId87" cstate="print">
            <a:extLst>
              <a:ext uri="{28A0092B-C50C-407E-A947-70E740481C1C}">
                <a14:useLocalDpi xmlns:a14="http://schemas.microsoft.com/office/drawing/2010/main" val="0"/>
              </a:ext>
            </a:extLst>
          </a:blip>
          <a:srcRect/>
          <a:stretch>
            <a:fillRect/>
          </a:stretch>
        </p:blipFill>
        <p:spPr bwMode="auto">
          <a:xfrm>
            <a:off x="7382149" y="8170589"/>
            <a:ext cx="519112" cy="62138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ひな祭りのイラスト「お内裏様とお雛様」">
            <a:extLst>
              <a:ext uri="{FF2B5EF4-FFF2-40B4-BE49-F238E27FC236}">
                <a16:creationId xmlns:a16="http://schemas.microsoft.com/office/drawing/2014/main" id="{E1A7250F-056C-94A8-B099-E6F0F9F82094}"/>
              </a:ext>
            </a:extLst>
          </p:cNvPr>
          <p:cNvPicPr>
            <a:picLocks noChangeAspect="1" noChangeArrowheads="1"/>
          </p:cNvPicPr>
          <p:nvPr/>
        </p:nvPicPr>
        <p:blipFill>
          <a:blip r:embed="rId88" cstate="print">
            <a:extLst>
              <a:ext uri="{28A0092B-C50C-407E-A947-70E740481C1C}">
                <a14:useLocalDpi xmlns:a14="http://schemas.microsoft.com/office/drawing/2010/main" val="0"/>
              </a:ext>
            </a:extLst>
          </a:blip>
          <a:srcRect/>
          <a:stretch>
            <a:fillRect/>
          </a:stretch>
        </p:blipFill>
        <p:spPr bwMode="auto">
          <a:xfrm>
            <a:off x="7237507" y="8892160"/>
            <a:ext cx="613424" cy="43307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a:extLst>
              <a:ext uri="{FF2B5EF4-FFF2-40B4-BE49-F238E27FC236}">
                <a16:creationId xmlns:a16="http://schemas.microsoft.com/office/drawing/2014/main" id="{B591CEF7-EBC6-A1C0-327D-A8C94F9480C0}"/>
              </a:ext>
            </a:extLst>
          </p:cNvPr>
          <p:cNvPicPr>
            <a:picLocks noChangeAspect="1" noChangeArrowheads="1"/>
          </p:cNvPicPr>
          <p:nvPr/>
        </p:nvPicPr>
        <p:blipFill>
          <a:blip r:embed="rId89" cstate="print">
            <a:extLst>
              <a:ext uri="{28A0092B-C50C-407E-A947-70E740481C1C}">
                <a14:useLocalDpi xmlns:a14="http://schemas.microsoft.com/office/drawing/2010/main" val="0"/>
              </a:ext>
            </a:extLst>
          </a:blip>
          <a:srcRect/>
          <a:stretch>
            <a:fillRect/>
          </a:stretch>
        </p:blipFill>
        <p:spPr bwMode="auto">
          <a:xfrm>
            <a:off x="181346" y="7691274"/>
            <a:ext cx="917689" cy="3131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0">
            <a:extLst>
              <a:ext uri="{FF2B5EF4-FFF2-40B4-BE49-F238E27FC236}">
                <a16:creationId xmlns:a16="http://schemas.microsoft.com/office/drawing/2014/main" id="{49C51266-0DD6-2ABE-FB31-770CC9C21F38}"/>
              </a:ext>
            </a:extLst>
          </p:cNvPr>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7216166" y="883479"/>
            <a:ext cx="374537" cy="374537"/>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6" descr="節分のフレーム素材（鬼と豆まき）縦">
            <a:extLst>
              <a:ext uri="{FF2B5EF4-FFF2-40B4-BE49-F238E27FC236}">
                <a16:creationId xmlns:a16="http://schemas.microsoft.com/office/drawing/2014/main" id="{26AFD2DF-CC8B-0227-4328-AB72B75B50F4}"/>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698617" y="5030515"/>
            <a:ext cx="803866" cy="1757908"/>
          </a:xfrm>
          <a:prstGeom prst="rect">
            <a:avLst/>
          </a:prstGeom>
          <a:noFill/>
          <a:extLst>
            <a:ext uri="{909E8E84-426E-40DD-AFC4-6F175D3DCCD1}">
              <a14:hiddenFill xmlns:a14="http://schemas.microsoft.com/office/drawing/2010/main">
                <a:solidFill>
                  <a:srgbClr val="FFFFFF"/>
                </a:solidFill>
              </a14:hiddenFill>
            </a:ext>
          </a:extLst>
        </p:spPr>
      </p:pic>
      <p:sp>
        <p:nvSpPr>
          <p:cNvPr id="2054" name="テキスト ボックス 2053">
            <a:extLst>
              <a:ext uri="{FF2B5EF4-FFF2-40B4-BE49-F238E27FC236}">
                <a16:creationId xmlns:a16="http://schemas.microsoft.com/office/drawing/2014/main" id="{FA6A1B58-6558-9A5F-E6E2-1F0D7DA7345C}"/>
              </a:ext>
            </a:extLst>
          </p:cNvPr>
          <p:cNvSpPr txBox="1"/>
          <p:nvPr/>
        </p:nvSpPr>
        <p:spPr>
          <a:xfrm>
            <a:off x="5836261" y="5191831"/>
            <a:ext cx="461665" cy="1693997"/>
          </a:xfrm>
          <a:prstGeom prst="rect">
            <a:avLst/>
          </a:prstGeom>
          <a:noFill/>
        </p:spPr>
        <p:txBody>
          <a:bodyPr vert="eaVert" wrap="square" rtlCol="0">
            <a:spAutoFit/>
          </a:bodyPr>
          <a:lstStyle/>
          <a:p>
            <a:r>
              <a:rPr kumimoji="1" lang="ja-JP" altLang="en-US" dirty="0">
                <a:latin typeface="BIZ UDゴシック" panose="020B0400000000000000" pitchFamily="49" charset="-128"/>
                <a:ea typeface="BIZ UDゴシック" panose="020B0400000000000000" pitchFamily="49" charset="-128"/>
              </a:rPr>
              <a:t>節分の一コマ</a:t>
            </a:r>
          </a:p>
        </p:txBody>
      </p:sp>
      <p:pic>
        <p:nvPicPr>
          <p:cNvPr id="1056" name="Picture 32" descr="青鬼のイラスト「鬼と金棒」">
            <a:extLst>
              <a:ext uri="{FF2B5EF4-FFF2-40B4-BE49-F238E27FC236}">
                <a16:creationId xmlns:a16="http://schemas.microsoft.com/office/drawing/2014/main" id="{76D4055E-ADEE-4582-1CBF-E3876F68AF47}"/>
              </a:ext>
            </a:extLst>
          </p:cNvPr>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flipH="1">
            <a:off x="6259808" y="5293613"/>
            <a:ext cx="417374" cy="51369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赤鬼のイラスト「鬼と金棒」">
            <a:extLst>
              <a:ext uri="{FF2B5EF4-FFF2-40B4-BE49-F238E27FC236}">
                <a16:creationId xmlns:a16="http://schemas.microsoft.com/office/drawing/2014/main" id="{A1DB6690-0492-41B4-4A08-9DE7D824019F}"/>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5515167" y="5995283"/>
            <a:ext cx="417374" cy="49984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8" descr="節分のイラスト「豆まき 枡」">
            <a:extLst>
              <a:ext uri="{FF2B5EF4-FFF2-40B4-BE49-F238E27FC236}">
                <a16:creationId xmlns:a16="http://schemas.microsoft.com/office/drawing/2014/main" id="{6D4BB91B-7579-4119-E8B1-B00CBF1260EB}"/>
              </a:ext>
            </a:extLst>
          </p:cNvPr>
          <p:cNvPicPr>
            <a:picLocks noChangeAspect="1" noChangeArrowheads="1"/>
          </p:cNvPicPr>
          <p:nvPr/>
        </p:nvPicPr>
        <p:blipFill>
          <a:blip r:embed="rId94" cstate="print">
            <a:extLst>
              <a:ext uri="{28A0092B-C50C-407E-A947-70E740481C1C}">
                <a14:useLocalDpi xmlns:a14="http://schemas.microsoft.com/office/drawing/2010/main" val="0"/>
              </a:ext>
            </a:extLst>
          </a:blip>
          <a:srcRect/>
          <a:stretch>
            <a:fillRect/>
          </a:stretch>
        </p:blipFill>
        <p:spPr bwMode="auto">
          <a:xfrm>
            <a:off x="6241471" y="6301918"/>
            <a:ext cx="312742" cy="308051"/>
          </a:xfrm>
          <a:prstGeom prst="rect">
            <a:avLst/>
          </a:prstGeom>
          <a:noFill/>
          <a:extLst>
            <a:ext uri="{909E8E84-426E-40DD-AFC4-6F175D3DCCD1}">
              <a14:hiddenFill xmlns:a14="http://schemas.microsoft.com/office/drawing/2010/main">
                <a:solidFill>
                  <a:srgbClr val="FFFFFF"/>
                </a:solidFill>
              </a14:hiddenFill>
            </a:ext>
          </a:extLst>
        </p:spPr>
      </p:pic>
      <p:pic>
        <p:nvPicPr>
          <p:cNvPr id="74" name="図 73">
            <a:extLst>
              <a:ext uri="{FF2B5EF4-FFF2-40B4-BE49-F238E27FC236}">
                <a16:creationId xmlns:a16="http://schemas.microsoft.com/office/drawing/2014/main" id="{26811EA8-3E5A-302E-19CD-710AA3C576F6}"/>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3759646" y="3907629"/>
            <a:ext cx="1687015" cy="1265261"/>
          </a:xfrm>
          <a:prstGeom prst="rect">
            <a:avLst/>
          </a:prstGeom>
        </p:spPr>
      </p:pic>
      <p:pic>
        <p:nvPicPr>
          <p:cNvPr id="87" name="図 86">
            <a:extLst>
              <a:ext uri="{FF2B5EF4-FFF2-40B4-BE49-F238E27FC236}">
                <a16:creationId xmlns:a16="http://schemas.microsoft.com/office/drawing/2014/main" id="{09875EBB-4D73-D1BA-E6A8-6484437B407A}"/>
              </a:ext>
            </a:extLst>
          </p:cNvPr>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a:xfrm>
            <a:off x="1507917" y="3890742"/>
            <a:ext cx="1016083" cy="762062"/>
          </a:xfrm>
          <a:prstGeom prst="rect">
            <a:avLst/>
          </a:prstGeom>
        </p:spPr>
      </p:pic>
      <p:pic>
        <p:nvPicPr>
          <p:cNvPr id="1025" name="図 1024">
            <a:extLst>
              <a:ext uri="{FF2B5EF4-FFF2-40B4-BE49-F238E27FC236}">
                <a16:creationId xmlns:a16="http://schemas.microsoft.com/office/drawing/2014/main" id="{DB73C10A-5748-B57E-4B61-8BBBD357387C}"/>
              </a:ext>
            </a:extLst>
          </p:cNvPr>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2826575" y="4933076"/>
            <a:ext cx="1372735" cy="1029551"/>
          </a:xfrm>
          <a:prstGeom prst="rect">
            <a:avLst/>
          </a:prstGeom>
        </p:spPr>
      </p:pic>
      <p:pic>
        <p:nvPicPr>
          <p:cNvPr id="1057" name="図 1056">
            <a:extLst>
              <a:ext uri="{FF2B5EF4-FFF2-40B4-BE49-F238E27FC236}">
                <a16:creationId xmlns:a16="http://schemas.microsoft.com/office/drawing/2014/main" id="{41799B86-E0D8-B47C-B63D-1B4CDE6B3B14}"/>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3903101" y="5625605"/>
            <a:ext cx="1603068" cy="1202301"/>
          </a:xfrm>
          <a:prstGeom prst="rect">
            <a:avLst/>
          </a:prstGeom>
        </p:spPr>
      </p:pic>
      <p:pic>
        <p:nvPicPr>
          <p:cNvPr id="79" name="図 78">
            <a:extLst>
              <a:ext uri="{FF2B5EF4-FFF2-40B4-BE49-F238E27FC236}">
                <a16:creationId xmlns:a16="http://schemas.microsoft.com/office/drawing/2014/main" id="{B0603BAB-8322-9C2F-CAA0-EEACBFE84143}"/>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4013246" y="4847132"/>
            <a:ext cx="1721777" cy="1291332"/>
          </a:xfrm>
          <a:prstGeom prst="ellipse">
            <a:avLst/>
          </a:prstGeom>
          <a:ln>
            <a:noFill/>
          </a:ln>
          <a:effectLst>
            <a:softEdge rad="112500"/>
          </a:effectLst>
        </p:spPr>
      </p:pic>
      <p:pic>
        <p:nvPicPr>
          <p:cNvPr id="93" name="図 92">
            <a:extLst>
              <a:ext uri="{FF2B5EF4-FFF2-40B4-BE49-F238E27FC236}">
                <a16:creationId xmlns:a16="http://schemas.microsoft.com/office/drawing/2014/main" id="{E6070806-1A72-F1A7-7854-9FEAE7BB9459}"/>
              </a:ext>
            </a:extLst>
          </p:cNvPr>
          <p:cNvPicPr>
            <a:picLocks noChangeAspect="1"/>
          </p:cNvPicPr>
          <p:nvPr/>
        </p:nvPicPr>
        <p:blipFill>
          <a:blip r:embed="rId100" cstate="print">
            <a:extLst>
              <a:ext uri="{28A0092B-C50C-407E-A947-70E740481C1C}">
                <a14:useLocalDpi xmlns:a14="http://schemas.microsoft.com/office/drawing/2010/main" val="0"/>
              </a:ext>
            </a:extLst>
          </a:blip>
          <a:stretch>
            <a:fillRect/>
          </a:stretch>
        </p:blipFill>
        <p:spPr>
          <a:xfrm>
            <a:off x="2245699" y="3893608"/>
            <a:ext cx="1519669" cy="1139752"/>
          </a:xfrm>
          <a:prstGeom prst="rect">
            <a:avLst/>
          </a:prstGeom>
        </p:spPr>
      </p:pic>
      <p:pic>
        <p:nvPicPr>
          <p:cNvPr id="1045" name="図 1044">
            <a:extLst>
              <a:ext uri="{FF2B5EF4-FFF2-40B4-BE49-F238E27FC236}">
                <a16:creationId xmlns:a16="http://schemas.microsoft.com/office/drawing/2014/main" id="{B7264A01-3910-345C-A3D2-06564453EEFD}"/>
              </a:ext>
            </a:extLst>
          </p:cNvPr>
          <p:cNvPicPr>
            <a:picLocks noChangeAspect="1"/>
          </p:cNvPicPr>
          <p:nvPr/>
        </p:nvPicPr>
        <p:blipFill rotWithShape="1">
          <a:blip r:embed="rId101" cstate="print">
            <a:extLst>
              <a:ext uri="{28A0092B-C50C-407E-A947-70E740481C1C}">
                <a14:useLocalDpi xmlns:a14="http://schemas.microsoft.com/office/drawing/2010/main" val="0"/>
              </a:ext>
            </a:extLst>
          </a:blip>
          <a:srcRect l="35934"/>
          <a:stretch/>
        </p:blipFill>
        <p:spPr>
          <a:xfrm>
            <a:off x="1253646" y="4457255"/>
            <a:ext cx="1575721" cy="1844663"/>
          </a:xfrm>
          <a:prstGeom prst="rect">
            <a:avLst/>
          </a:prstGeom>
        </p:spPr>
      </p:pic>
      <p:pic>
        <p:nvPicPr>
          <p:cNvPr id="1049" name="図 1048">
            <a:extLst>
              <a:ext uri="{FF2B5EF4-FFF2-40B4-BE49-F238E27FC236}">
                <a16:creationId xmlns:a16="http://schemas.microsoft.com/office/drawing/2014/main" id="{71DA6700-F469-D47E-BCF4-0BC0FEBCEEB2}"/>
              </a:ext>
            </a:extLst>
          </p:cNvPr>
          <p:cNvPicPr>
            <a:picLocks noChangeAspect="1"/>
          </p:cNvPicPr>
          <p:nvPr/>
        </p:nvPicPr>
        <p:blipFill>
          <a:blip r:embed="rId102" cstate="print">
            <a:extLst>
              <a:ext uri="{28A0092B-C50C-407E-A947-70E740481C1C}">
                <a14:useLocalDpi xmlns:a14="http://schemas.microsoft.com/office/drawing/2010/main" val="0"/>
              </a:ext>
            </a:extLst>
          </a:blip>
          <a:stretch>
            <a:fillRect/>
          </a:stretch>
        </p:blipFill>
        <p:spPr>
          <a:xfrm>
            <a:off x="131475" y="3881806"/>
            <a:ext cx="1535063" cy="1151297"/>
          </a:xfrm>
          <a:prstGeom prst="rect">
            <a:avLst/>
          </a:prstGeom>
        </p:spPr>
      </p:pic>
      <p:pic>
        <p:nvPicPr>
          <p:cNvPr id="1066" name="図 1065">
            <a:extLst>
              <a:ext uri="{FF2B5EF4-FFF2-40B4-BE49-F238E27FC236}">
                <a16:creationId xmlns:a16="http://schemas.microsoft.com/office/drawing/2014/main" id="{706B11C4-E93A-3205-A1FF-479693F5E95A}"/>
              </a:ext>
            </a:extLst>
          </p:cNvPr>
          <p:cNvPicPr>
            <a:picLocks noChangeAspect="1"/>
          </p:cNvPicPr>
          <p:nvPr/>
        </p:nvPicPr>
        <p:blipFill rotWithShape="1">
          <a:blip r:embed="rId103" cstate="print">
            <a:extLst>
              <a:ext uri="{28A0092B-C50C-407E-A947-70E740481C1C}">
                <a14:useLocalDpi xmlns:a14="http://schemas.microsoft.com/office/drawing/2010/main" val="0"/>
              </a:ext>
            </a:extLst>
          </a:blip>
          <a:srcRect r="16611"/>
          <a:stretch/>
        </p:blipFill>
        <p:spPr>
          <a:xfrm>
            <a:off x="15372" y="5961317"/>
            <a:ext cx="1083874" cy="974841"/>
          </a:xfrm>
          <a:prstGeom prst="ellipse">
            <a:avLst/>
          </a:prstGeom>
          <a:ln>
            <a:noFill/>
          </a:ln>
          <a:effectLst>
            <a:softEdge rad="112500"/>
          </a:effectLst>
        </p:spPr>
      </p:pic>
      <p:pic>
        <p:nvPicPr>
          <p:cNvPr id="1068" name="図 1067">
            <a:extLst>
              <a:ext uri="{FF2B5EF4-FFF2-40B4-BE49-F238E27FC236}">
                <a16:creationId xmlns:a16="http://schemas.microsoft.com/office/drawing/2014/main" id="{41E33950-5770-FFAD-9B16-C91C02D48644}"/>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2489067" y="5695402"/>
            <a:ext cx="1550160" cy="1162620"/>
          </a:xfrm>
          <a:prstGeom prst="rect">
            <a:avLst/>
          </a:prstGeom>
        </p:spPr>
      </p:pic>
      <p:pic>
        <p:nvPicPr>
          <p:cNvPr id="1070" name="図 1069">
            <a:extLst>
              <a:ext uri="{FF2B5EF4-FFF2-40B4-BE49-F238E27FC236}">
                <a16:creationId xmlns:a16="http://schemas.microsoft.com/office/drawing/2014/main" id="{49EA18E1-9ED6-85BC-30D6-E14308C5CF40}"/>
              </a:ext>
            </a:extLst>
          </p:cNvPr>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129454" y="5036839"/>
            <a:ext cx="1478012" cy="1108509"/>
          </a:xfrm>
          <a:prstGeom prst="rect">
            <a:avLst/>
          </a:prstGeom>
        </p:spPr>
      </p:pic>
      <p:pic>
        <p:nvPicPr>
          <p:cNvPr id="1072" name="図 1071">
            <a:extLst>
              <a:ext uri="{FF2B5EF4-FFF2-40B4-BE49-F238E27FC236}">
                <a16:creationId xmlns:a16="http://schemas.microsoft.com/office/drawing/2014/main" id="{D894105A-08A4-9592-744F-C9C68FFE5893}"/>
              </a:ext>
            </a:extLst>
          </p:cNvPr>
          <p:cNvPicPr>
            <a:picLocks noChangeAspect="1"/>
          </p:cNvPicPr>
          <p:nvPr/>
        </p:nvPicPr>
        <p:blipFill rotWithShape="1">
          <a:blip r:embed="rId106" cstate="print">
            <a:extLst>
              <a:ext uri="{28A0092B-C50C-407E-A947-70E740481C1C}">
                <a14:useLocalDpi xmlns:a14="http://schemas.microsoft.com/office/drawing/2010/main" val="0"/>
              </a:ext>
            </a:extLst>
          </a:blip>
          <a:srcRect t="18919" b="11681"/>
          <a:stretch/>
        </p:blipFill>
        <p:spPr>
          <a:xfrm>
            <a:off x="898647" y="5999956"/>
            <a:ext cx="1603069" cy="834399"/>
          </a:xfrm>
          <a:prstGeom prst="rect">
            <a:avLst/>
          </a:prstGeom>
        </p:spPr>
      </p:pic>
      <p:pic>
        <p:nvPicPr>
          <p:cNvPr id="1073" name="Picture 4">
            <a:extLst>
              <a:ext uri="{FF2B5EF4-FFF2-40B4-BE49-F238E27FC236}">
                <a16:creationId xmlns:a16="http://schemas.microsoft.com/office/drawing/2014/main" id="{20E61250-18D4-85FD-FDD2-1ADF2845C599}"/>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rot="228049">
            <a:off x="7331197" y="9600548"/>
            <a:ext cx="201817" cy="19786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8" descr="ひな壇に飾られた雛人形のイラスト">
            <a:extLst>
              <a:ext uri="{FF2B5EF4-FFF2-40B4-BE49-F238E27FC236}">
                <a16:creationId xmlns:a16="http://schemas.microsoft.com/office/drawing/2014/main" id="{A83E3B7C-1B60-1607-4CF7-0C4894419910}"/>
              </a:ext>
            </a:extLst>
          </p:cNvPr>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4659393" y="7396615"/>
            <a:ext cx="1119114" cy="1001099"/>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10" descr="つるし雛のイラスト">
            <a:extLst>
              <a:ext uri="{FF2B5EF4-FFF2-40B4-BE49-F238E27FC236}">
                <a16:creationId xmlns:a16="http://schemas.microsoft.com/office/drawing/2014/main" id="{D7C4BE59-1A5E-8A36-302E-4A9E3EE8C5A9}"/>
              </a:ext>
            </a:extLst>
          </p:cNvPr>
          <p:cNvPicPr>
            <a:picLocks noChangeAspect="1" noChangeArrowheads="1"/>
          </p:cNvPicPr>
          <p:nvPr/>
        </p:nvPicPr>
        <p:blipFill>
          <a:blip r:embed="rId108" cstate="print">
            <a:extLst>
              <a:ext uri="{28A0092B-C50C-407E-A947-70E740481C1C}">
                <a14:useLocalDpi xmlns:a14="http://schemas.microsoft.com/office/drawing/2010/main" val="0"/>
              </a:ext>
            </a:extLst>
          </a:blip>
          <a:srcRect/>
          <a:stretch>
            <a:fillRect/>
          </a:stretch>
        </p:blipFill>
        <p:spPr bwMode="auto">
          <a:xfrm>
            <a:off x="5918570" y="7016073"/>
            <a:ext cx="657654" cy="903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26153</TotalTime>
  <Words>343</Words>
  <Application>Microsoft Office PowerPoint</Application>
  <PresentationFormat>A4 210 x 297 mm</PresentationFormat>
  <Paragraphs>46</Paragraphs>
  <Slides>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vt:i4>
      </vt:variant>
    </vt:vector>
  </HeadingPairs>
  <TitlesOfParts>
    <vt:vector size="13" baseType="lpstr">
      <vt:lpstr>BIZ UDゴシック</vt:lpstr>
      <vt:lpstr>HGS創英角ﾎﾟｯﾌﾟ体</vt:lpstr>
      <vt:lpstr>HGｺﾞｼｯｸE</vt:lpstr>
      <vt:lpstr>ＭＳ ゴシック</vt:lpstr>
      <vt:lpstr>UD デジタル 教科書体 N-B</vt:lpstr>
      <vt:lpstr>ヒラギノ角ゴ  ProN W3</vt:lpstr>
      <vt:lpstr>游ゴシック</vt:lpstr>
      <vt:lpstr>Arial</vt:lpstr>
      <vt:lpstr>Calibri</vt:lpstr>
      <vt:lpstr>Calibri Light</vt:lpstr>
      <vt:lpstr>Century</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tokuyo-sakura10</dc:creator>
  <cp:lastModifiedBy>ztk-sakura14</cp:lastModifiedBy>
  <cp:revision>1186</cp:revision>
  <cp:lastPrinted>2024-02-19T01:36:44Z</cp:lastPrinted>
  <dcterms:created xsi:type="dcterms:W3CDTF">2019-08-02T00:13:58Z</dcterms:created>
  <dcterms:modified xsi:type="dcterms:W3CDTF">2024-02-19T01:39:25Z</dcterms:modified>
</cp:coreProperties>
</file>