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tk-sakura06" initials="z" lastIdx="1" clrIdx="0">
    <p:extLst>
      <p:ext uri="{19B8F6BF-5375-455C-9EA6-DF929625EA0E}">
        <p15:presenceInfo xmlns:p15="http://schemas.microsoft.com/office/powerpoint/2012/main" userId="S-1-5-21-3431269286-175639178-3531787465-3126" providerId="AD"/>
      </p:ext>
    </p:extLst>
  </p:cmAuthor>
  <p:cmAuthor id="2" name="ztk-sakura13" initials="z" lastIdx="1" clrIdx="1">
    <p:extLst>
      <p:ext uri="{19B8F6BF-5375-455C-9EA6-DF929625EA0E}">
        <p15:presenceInfo xmlns:p15="http://schemas.microsoft.com/office/powerpoint/2012/main" userId="S-1-5-21-3431269286-175639178-3531787465-3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66"/>
    <a:srgbClr val="CC0099"/>
    <a:srgbClr val="0000FF"/>
    <a:srgbClr val="FF3399"/>
    <a:srgbClr val="00CC00"/>
    <a:srgbClr val="3F3C3B"/>
    <a:srgbClr val="FF9900"/>
    <a:srgbClr val="FF0000"/>
    <a:srgbClr val="EF5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7" autoAdjust="0"/>
    <p:restoredTop sz="94604" autoAdjust="0"/>
  </p:normalViewPr>
  <p:slideViewPr>
    <p:cSldViewPr snapToGrid="0">
      <p:cViewPr>
        <p:scale>
          <a:sx n="100" d="100"/>
          <a:sy n="100" d="100"/>
        </p:scale>
        <p:origin x="1602" y="-1422"/>
      </p:cViewPr>
      <p:guideLst>
        <p:guide orient="horz" pos="3120"/>
        <p:guide pos="2161"/>
      </p:guideLst>
    </p:cSldViewPr>
  </p:slideViewPr>
  <p:notesTextViewPr>
    <p:cViewPr>
      <p:scale>
        <a:sx n="1" d="1"/>
        <a:sy n="1" d="1"/>
      </p:scale>
      <p:origin x="0" y="0"/>
    </p:cViewPr>
  </p:notesTextViewPr>
  <p:notesViewPr>
    <p:cSldViewPr snapToGrid="0">
      <p:cViewPr varScale="1">
        <p:scale>
          <a:sx n="51" d="100"/>
          <a:sy n="51"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9413" cy="495300"/>
          </a:xfrm>
          <a:prstGeom prst="rect">
            <a:avLst/>
          </a:prstGeom>
        </p:spPr>
        <p:txBody>
          <a:bodyPr vert="horz" lIns="91410" tIns="45705" rIns="91410"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10" tIns="45705" rIns="91410" bIns="45705" rtlCol="0"/>
          <a:lstStyle>
            <a:lvl1pPr algn="r">
              <a:defRPr sz="1200"/>
            </a:lvl1pPr>
          </a:lstStyle>
          <a:p>
            <a:fld id="{A19DBCEF-25B4-4900-AFDC-A92BA0DBB482}" type="datetimeFigureOut">
              <a:rPr kumimoji="1" lang="ja-JP" altLang="en-US" smtClean="0"/>
              <a:t>2023/2/14</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10" tIns="45705" rIns="91410" bIns="45705" rtlCol="0" anchor="ctr"/>
          <a:lstStyle/>
          <a:p>
            <a:endParaRPr lang="ja-JP" altLang="en-US"/>
          </a:p>
        </p:txBody>
      </p:sp>
      <p:sp>
        <p:nvSpPr>
          <p:cNvPr id="5" name="ノート プレースホルダー 4"/>
          <p:cNvSpPr>
            <a:spLocks noGrp="1"/>
          </p:cNvSpPr>
          <p:nvPr>
            <p:ph type="body" sz="quarter" idx="3"/>
          </p:nvPr>
        </p:nvSpPr>
        <p:spPr>
          <a:xfrm>
            <a:off x="673105" y="4748213"/>
            <a:ext cx="5389563" cy="3884612"/>
          </a:xfrm>
          <a:prstGeom prst="rect">
            <a:avLst/>
          </a:prstGeom>
        </p:spPr>
        <p:txBody>
          <a:bodyPr vert="horz" lIns="91410" tIns="45705" rIns="91410"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1018"/>
            <a:ext cx="2919413" cy="495300"/>
          </a:xfrm>
          <a:prstGeom prst="rect">
            <a:avLst/>
          </a:prstGeom>
        </p:spPr>
        <p:txBody>
          <a:bodyPr vert="horz" lIns="91410" tIns="45705" rIns="91410"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8"/>
            <a:ext cx="2919412" cy="495300"/>
          </a:xfrm>
          <a:prstGeom prst="rect">
            <a:avLst/>
          </a:prstGeom>
        </p:spPr>
        <p:txBody>
          <a:bodyPr vert="horz" lIns="91410" tIns="45705" rIns="91410" bIns="45705" rtlCol="0" anchor="b"/>
          <a:lstStyle>
            <a:lvl1pPr algn="r">
              <a:defRPr sz="1200"/>
            </a:lvl1pPr>
          </a:lstStyle>
          <a:p>
            <a:fld id="{83AFF957-FAD9-4851-867D-A1892386786E}" type="slidenum">
              <a:rPr kumimoji="1" lang="ja-JP" altLang="en-US" smtClean="0"/>
              <a:t>‹#›</a:t>
            </a:fld>
            <a:endParaRPr kumimoji="1" lang="ja-JP" altLang="en-US"/>
          </a:p>
        </p:txBody>
      </p:sp>
    </p:spTree>
    <p:extLst>
      <p:ext uri="{BB962C8B-B14F-4D97-AF65-F5344CB8AC3E}">
        <p14:creationId xmlns:p14="http://schemas.microsoft.com/office/powerpoint/2010/main" val="7663203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AFF957-FAD9-4851-867D-A1892386786E}" type="slidenum">
              <a:rPr kumimoji="1" lang="ja-JP" altLang="en-US" smtClean="0"/>
              <a:t>1</a:t>
            </a:fld>
            <a:endParaRPr kumimoji="1" lang="ja-JP" altLang="en-US"/>
          </a:p>
        </p:txBody>
      </p:sp>
    </p:spTree>
    <p:extLst>
      <p:ext uri="{BB962C8B-B14F-4D97-AF65-F5344CB8AC3E}">
        <p14:creationId xmlns:p14="http://schemas.microsoft.com/office/powerpoint/2010/main" val="374578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9AEEF6EC-3789-4414-AAA2-366E3932EB38}" type="datetime1">
              <a:rPr lang="ja-JP" altLang="en-US" smtClean="0"/>
              <a:t>2023/2/14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E9680788-4A26-4681-AB94-5788E712E685}" type="slidenum">
              <a:rPr lang="ja-JP" altLang="en-US" smtClean="0"/>
              <a:pPr>
                <a:defRPr/>
              </a:pPr>
              <a:t>‹#›</a:t>
            </a:fld>
            <a:endParaRPr lang="ja-JP" altLang="en-US"/>
          </a:p>
        </p:txBody>
      </p:sp>
    </p:spTree>
    <p:extLst>
      <p:ext uri="{BB962C8B-B14F-4D97-AF65-F5344CB8AC3E}">
        <p14:creationId xmlns:p14="http://schemas.microsoft.com/office/powerpoint/2010/main" val="76595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4A4CDE9-4261-44F6-A12B-D46590CC5227}" type="datetime1">
              <a:rPr lang="ja-JP" altLang="en-US" smtClean="0"/>
              <a:t>2023/2/14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DD9D8A17-8CAB-4D64-9E1F-0C99D6B8B7D5}" type="slidenum">
              <a:rPr lang="ja-JP" altLang="en-US" smtClean="0"/>
              <a:pPr>
                <a:defRPr/>
              </a:pPr>
              <a:t>‹#›</a:t>
            </a:fld>
            <a:endParaRPr lang="ja-JP" altLang="en-US"/>
          </a:p>
        </p:txBody>
      </p:sp>
    </p:spTree>
    <p:extLst>
      <p:ext uri="{BB962C8B-B14F-4D97-AF65-F5344CB8AC3E}">
        <p14:creationId xmlns:p14="http://schemas.microsoft.com/office/powerpoint/2010/main" val="4870979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8F01224-07BD-45F2-A372-D2CDB37E05A5}" type="datetime1">
              <a:rPr lang="ja-JP" altLang="en-US" smtClean="0"/>
              <a:t>2023/2/14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6949FB7-2850-4F06-874D-4E2E96D6B7D5}" type="slidenum">
              <a:rPr lang="ja-JP" altLang="en-US" smtClean="0"/>
              <a:pPr>
                <a:defRPr/>
              </a:pPr>
              <a:t>‹#›</a:t>
            </a:fld>
            <a:endParaRPr lang="ja-JP" altLang="en-US"/>
          </a:p>
        </p:txBody>
      </p:sp>
    </p:spTree>
    <p:extLst>
      <p:ext uri="{BB962C8B-B14F-4D97-AF65-F5344CB8AC3E}">
        <p14:creationId xmlns:p14="http://schemas.microsoft.com/office/powerpoint/2010/main" val="180403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D2D415EF-420C-445C-8477-2529DD37E514}" type="datetime1">
              <a:rPr lang="ja-JP" altLang="en-US" smtClean="0"/>
              <a:t>2023/2/14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D44796F-5028-4266-AE57-DE2059DDC430}" type="slidenum">
              <a:rPr lang="ja-JP" altLang="en-US" smtClean="0"/>
              <a:pPr>
                <a:defRPr/>
              </a:pPr>
              <a:t>‹#›</a:t>
            </a:fld>
            <a:endParaRPr lang="ja-JP" altLang="en-US"/>
          </a:p>
        </p:txBody>
      </p:sp>
    </p:spTree>
    <p:extLst>
      <p:ext uri="{BB962C8B-B14F-4D97-AF65-F5344CB8AC3E}">
        <p14:creationId xmlns:p14="http://schemas.microsoft.com/office/powerpoint/2010/main" val="415974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024F50BD-E057-4247-8872-26F1A6225AE1}" type="datetime1">
              <a:rPr lang="ja-JP" altLang="en-US" smtClean="0"/>
              <a:t>2023/2/14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C9B0CD6-98D7-4572-B4B5-EAB747F44FBA}" type="slidenum">
              <a:rPr lang="ja-JP" altLang="en-US" smtClean="0"/>
              <a:pPr>
                <a:defRPr/>
              </a:pPr>
              <a:t>‹#›</a:t>
            </a:fld>
            <a:endParaRPr lang="ja-JP" altLang="en-US"/>
          </a:p>
        </p:txBody>
      </p:sp>
    </p:spTree>
    <p:extLst>
      <p:ext uri="{BB962C8B-B14F-4D97-AF65-F5344CB8AC3E}">
        <p14:creationId xmlns:p14="http://schemas.microsoft.com/office/powerpoint/2010/main" val="285606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3890C266-BDFC-4993-90A6-9750F72DBDCA}" type="datetime1">
              <a:rPr lang="ja-JP" altLang="en-US" smtClean="0"/>
              <a:t>2023/2/14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A636352-EABB-479A-94E6-403B5DBFD71B}" type="slidenum">
              <a:rPr lang="ja-JP" altLang="en-US" smtClean="0"/>
              <a:pPr>
                <a:defRPr/>
              </a:pPr>
              <a:t>‹#›</a:t>
            </a:fld>
            <a:endParaRPr lang="ja-JP" altLang="en-US"/>
          </a:p>
        </p:txBody>
      </p:sp>
    </p:spTree>
    <p:extLst>
      <p:ext uri="{BB962C8B-B14F-4D97-AF65-F5344CB8AC3E}">
        <p14:creationId xmlns:p14="http://schemas.microsoft.com/office/powerpoint/2010/main" val="271981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0104F78E-7CB1-47EF-A9BD-CFAF3C6BEC74}" type="datetime1">
              <a:rPr lang="ja-JP" altLang="en-US" smtClean="0"/>
              <a:t>2023/2/14</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100D679B-DE0C-4B3F-8279-D89781A054EB}" type="slidenum">
              <a:rPr lang="ja-JP" altLang="en-US" smtClean="0"/>
              <a:pPr>
                <a:defRPr/>
              </a:pPr>
              <a:t>‹#›</a:t>
            </a:fld>
            <a:endParaRPr lang="ja-JP" altLang="en-US"/>
          </a:p>
        </p:txBody>
      </p:sp>
    </p:spTree>
    <p:extLst>
      <p:ext uri="{BB962C8B-B14F-4D97-AF65-F5344CB8AC3E}">
        <p14:creationId xmlns:p14="http://schemas.microsoft.com/office/powerpoint/2010/main" val="374278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679D17F3-D90D-41FF-9B35-A4C2073683F3}" type="datetime1">
              <a:rPr lang="ja-JP" altLang="en-US" smtClean="0"/>
              <a:t>2023/2/14</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9FD9751A-2D32-4BFE-8825-E7A807589F70}" type="slidenum">
              <a:rPr lang="ja-JP" altLang="en-US" smtClean="0"/>
              <a:pPr>
                <a:defRPr/>
              </a:pPr>
              <a:t>‹#›</a:t>
            </a:fld>
            <a:endParaRPr lang="ja-JP" altLang="en-US"/>
          </a:p>
        </p:txBody>
      </p:sp>
    </p:spTree>
    <p:extLst>
      <p:ext uri="{BB962C8B-B14F-4D97-AF65-F5344CB8AC3E}">
        <p14:creationId xmlns:p14="http://schemas.microsoft.com/office/powerpoint/2010/main" val="4146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8B82C-90D7-44A0-B37F-38F30EED953E}" type="datetime1">
              <a:rPr lang="ja-JP" altLang="en-US" smtClean="0"/>
              <a:t>2023/2/14</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5257EC1E-09EE-45E4-845A-E142AE4680CE}" type="slidenum">
              <a:rPr lang="ja-JP" altLang="en-US" smtClean="0"/>
              <a:pPr>
                <a:defRPr/>
              </a:pPr>
              <a:t>‹#›</a:t>
            </a:fld>
            <a:endParaRPr lang="ja-JP" altLang="en-US"/>
          </a:p>
        </p:txBody>
      </p:sp>
    </p:spTree>
    <p:extLst>
      <p:ext uri="{BB962C8B-B14F-4D97-AF65-F5344CB8AC3E}">
        <p14:creationId xmlns:p14="http://schemas.microsoft.com/office/powerpoint/2010/main" val="2656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44A4CDE9-4261-44F6-A12B-D46590CC5227}" type="datetime1">
              <a:rPr lang="ja-JP" altLang="en-US" smtClean="0"/>
              <a:t>2023/2/14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D9D8A17-8CAB-4D64-9E1F-0C99D6B8B7D5}" type="slidenum">
              <a:rPr lang="ja-JP" altLang="en-US" smtClean="0"/>
              <a:pPr>
                <a:defRPr/>
              </a:pPr>
              <a:t>‹#›</a:t>
            </a:fld>
            <a:endParaRPr lang="ja-JP" altLang="en-US"/>
          </a:p>
        </p:txBody>
      </p:sp>
    </p:spTree>
    <p:extLst>
      <p:ext uri="{BB962C8B-B14F-4D97-AF65-F5344CB8AC3E}">
        <p14:creationId xmlns:p14="http://schemas.microsoft.com/office/powerpoint/2010/main" val="22120856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8EECAB5E-FF46-46FF-9FB3-A2855E6C8099}" type="datetime1">
              <a:rPr lang="ja-JP" altLang="en-US" smtClean="0"/>
              <a:t>2023/2/14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43EC8D06-7B63-451F-83DD-964A025A19BB}" type="slidenum">
              <a:rPr lang="ja-JP" altLang="en-US" smtClean="0"/>
              <a:pPr>
                <a:defRPr/>
              </a:pPr>
              <a:t>‹#›</a:t>
            </a:fld>
            <a:endParaRPr lang="ja-JP" altLang="en-US"/>
          </a:p>
        </p:txBody>
      </p:sp>
    </p:spTree>
    <p:extLst>
      <p:ext uri="{BB962C8B-B14F-4D97-AF65-F5344CB8AC3E}">
        <p14:creationId xmlns:p14="http://schemas.microsoft.com/office/powerpoint/2010/main" val="316058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4A4CDE9-4261-44F6-A12B-D46590CC5227}" type="datetime1">
              <a:rPr lang="ja-JP" altLang="en-US" smtClean="0"/>
              <a:t>2023/2/14</a:t>
            </a:fld>
            <a:endParaRPr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D9D8A17-8CAB-4D64-9E1F-0C99D6B8B7D5}" type="slidenum">
              <a:rPr lang="ja-JP" altLang="en-US" smtClean="0"/>
              <a:pPr>
                <a:defRPr/>
              </a:pPr>
              <a:t>‹#›</a:t>
            </a:fld>
            <a:endParaRPr lang="ja-JP" altLang="en-US"/>
          </a:p>
        </p:txBody>
      </p:sp>
    </p:spTree>
    <p:extLst>
      <p:ext uri="{BB962C8B-B14F-4D97-AF65-F5344CB8AC3E}">
        <p14:creationId xmlns:p14="http://schemas.microsoft.com/office/powerpoint/2010/main" val="4153771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9" Type="http://schemas.openxmlformats.org/officeDocument/2006/relationships/image" Target="../media/image36.png"/><Relationship Id="rId21" Type="http://schemas.openxmlformats.org/officeDocument/2006/relationships/image" Target="../media/image18.png"/><Relationship Id="rId34" Type="http://schemas.openxmlformats.org/officeDocument/2006/relationships/image" Target="../media/image31.png"/><Relationship Id="rId42" Type="http://schemas.openxmlformats.org/officeDocument/2006/relationships/image" Target="../media/image39.png"/><Relationship Id="rId47" Type="http://schemas.openxmlformats.org/officeDocument/2006/relationships/image" Target="../media/image44.png"/><Relationship Id="rId50" Type="http://schemas.openxmlformats.org/officeDocument/2006/relationships/image" Target="../media/image47.png"/><Relationship Id="rId55" Type="http://schemas.openxmlformats.org/officeDocument/2006/relationships/image" Target="../media/image52.png"/><Relationship Id="rId63" Type="http://schemas.openxmlformats.org/officeDocument/2006/relationships/image" Target="../media/image60.png"/><Relationship Id="rId7"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41" Type="http://schemas.openxmlformats.org/officeDocument/2006/relationships/image" Target="../media/image38.png"/><Relationship Id="rId54" Type="http://schemas.openxmlformats.org/officeDocument/2006/relationships/image" Target="../media/image51.png"/><Relationship Id="rId6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png"/><Relationship Id="rId40" Type="http://schemas.openxmlformats.org/officeDocument/2006/relationships/image" Target="../media/image37.png"/><Relationship Id="rId45"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image" Target="../media/image55.jpe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49" Type="http://schemas.openxmlformats.org/officeDocument/2006/relationships/image" Target="../media/image46.png"/><Relationship Id="rId57" Type="http://schemas.openxmlformats.org/officeDocument/2006/relationships/image" Target="../media/image54.png"/><Relationship Id="rId61" Type="http://schemas.openxmlformats.org/officeDocument/2006/relationships/image" Target="../media/image58.jpe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png"/><Relationship Id="rId44" Type="http://schemas.openxmlformats.org/officeDocument/2006/relationships/image" Target="../media/image41.png"/><Relationship Id="rId52" Type="http://schemas.openxmlformats.org/officeDocument/2006/relationships/image" Target="../media/image49.png"/><Relationship Id="rId60" Type="http://schemas.openxmlformats.org/officeDocument/2006/relationships/image" Target="../media/image57.jpeg"/><Relationship Id="rId65" Type="http://schemas.openxmlformats.org/officeDocument/2006/relationships/image" Target="../media/image62.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40.png"/><Relationship Id="rId48" Type="http://schemas.openxmlformats.org/officeDocument/2006/relationships/image" Target="../media/image45.png"/><Relationship Id="rId56" Type="http://schemas.openxmlformats.org/officeDocument/2006/relationships/image" Target="../media/image53.png"/><Relationship Id="rId64" Type="http://schemas.openxmlformats.org/officeDocument/2006/relationships/image" Target="../media/image61.png"/><Relationship Id="rId8" Type="http://schemas.openxmlformats.org/officeDocument/2006/relationships/image" Target="../media/image5.png"/><Relationship Id="rId51" Type="http://schemas.openxmlformats.org/officeDocument/2006/relationships/image" Target="../media/image48.png"/><Relationship Id="rId3" Type="http://schemas.openxmlformats.org/officeDocument/2006/relationships/image" Target="../media/image1.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png"/><Relationship Id="rId46" Type="http://schemas.openxmlformats.org/officeDocument/2006/relationships/image" Target="../media/image43.png"/><Relationship Id="rId59"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引越しはがき 転居報告 テンプレート Andante ｜ 桜">
            <a:extLst>
              <a:ext uri="{FF2B5EF4-FFF2-40B4-BE49-F238E27FC236}">
                <a16:creationId xmlns:a16="http://schemas.microsoft.com/office/drawing/2014/main" id="{C238EFEA-6B1A-4687-9BE8-FE83910390B6}"/>
              </a:ext>
            </a:extLst>
          </p:cNvPr>
          <p:cNvPicPr/>
          <p:nvPr/>
        </p:nvPicPr>
        <p:blipFill>
          <a:blip r:embed="rId3">
            <a:extLst>
              <a:ext uri="{BEBA8EAE-BF5A-486C-A8C5-ECC9F3942E4B}">
                <a14:imgProps xmlns:a14="http://schemas.microsoft.com/office/drawing/2010/main">
                  <a14:imgLayer r:embed="rId4">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234126" y="-34120"/>
            <a:ext cx="7270816" cy="10144125"/>
          </a:xfrm>
          <a:prstGeom prst="rect">
            <a:avLst/>
          </a:prstGeom>
          <a:solidFill>
            <a:schemeClr val="bg1"/>
          </a:solidFill>
          <a:ln>
            <a:noFill/>
          </a:ln>
          <a:effectLst/>
        </p:spPr>
      </p:pic>
      <p:sp>
        <p:nvSpPr>
          <p:cNvPr id="11" name="正方形/長方形 10">
            <a:extLst>
              <a:ext uri="{FF2B5EF4-FFF2-40B4-BE49-F238E27FC236}">
                <a16:creationId xmlns:a16="http://schemas.microsoft.com/office/drawing/2014/main" id="{B9E29C03-0885-4A44-B81D-DC60EE569188}"/>
              </a:ext>
            </a:extLst>
          </p:cNvPr>
          <p:cNvSpPr/>
          <p:nvPr/>
        </p:nvSpPr>
        <p:spPr>
          <a:xfrm>
            <a:off x="9262581" y="5466145"/>
            <a:ext cx="3095965" cy="343043"/>
          </a:xfrm>
          <a:prstGeom prst="rect">
            <a:avLst/>
          </a:prstGeom>
        </p:spPr>
        <p:txBody>
          <a:bodyPr wrap="square">
            <a:spAutoFit/>
          </a:bodyPr>
          <a:lstStyle/>
          <a:p>
            <a:endParaRPr lang="ja-JP" altLang="en-US" sz="1629" dirty="0"/>
          </a:p>
        </p:txBody>
      </p:sp>
      <p:sp>
        <p:nvSpPr>
          <p:cNvPr id="15" name="正方形/長方形 14">
            <a:extLst>
              <a:ext uri="{FF2B5EF4-FFF2-40B4-BE49-F238E27FC236}">
                <a16:creationId xmlns:a16="http://schemas.microsoft.com/office/drawing/2014/main" id="{6C7922EB-DCF4-4CDB-B813-7FAF536AA316}"/>
              </a:ext>
            </a:extLst>
          </p:cNvPr>
          <p:cNvSpPr/>
          <p:nvPr/>
        </p:nvSpPr>
        <p:spPr>
          <a:xfrm flipH="1">
            <a:off x="-1737720" y="14936062"/>
            <a:ext cx="45719" cy="45719"/>
          </a:xfrm>
          <a:prstGeom prst="rect">
            <a:avLst/>
          </a:prstGeom>
        </p:spPr>
        <p:txBody>
          <a:bodyPr wrap="square">
            <a:spAutoFit/>
          </a:bodyPr>
          <a:lstStyle/>
          <a:p>
            <a:pPr marL="1379068" indent="-1379068" algn="just"/>
            <a:endParaRPr lang="ja-JP" altLang="ja-JP" sz="1629" kern="100" dirty="0">
              <a:solidFill>
                <a:prstClr val="black"/>
              </a:solidFill>
              <a:latin typeface="游ゴシック" panose="020B0400000000000000"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3332BC10-7E91-4218-A97A-BA275EB61D83}"/>
              </a:ext>
            </a:extLst>
          </p:cNvPr>
          <p:cNvSpPr txBox="1"/>
          <p:nvPr/>
        </p:nvSpPr>
        <p:spPr>
          <a:xfrm>
            <a:off x="972121" y="6975226"/>
            <a:ext cx="4419475" cy="343043"/>
          </a:xfrm>
          <a:prstGeom prst="rect">
            <a:avLst/>
          </a:prstGeom>
          <a:noFill/>
        </p:spPr>
        <p:txBody>
          <a:bodyPr wrap="square" rtlCol="0">
            <a:spAutoFit/>
          </a:bodyPr>
          <a:lstStyle/>
          <a:p>
            <a:endParaRPr kumimoji="1" lang="ja-JP" altLang="en-US" sz="1629" dirty="0"/>
          </a:p>
        </p:txBody>
      </p:sp>
      <p:sp>
        <p:nvSpPr>
          <p:cNvPr id="43" name="テキスト ボックス 42">
            <a:extLst>
              <a:ext uri="{FF2B5EF4-FFF2-40B4-BE49-F238E27FC236}">
                <a16:creationId xmlns:a16="http://schemas.microsoft.com/office/drawing/2014/main" id="{4831AD7E-2816-4FC1-806D-F745E0FEF18B}"/>
              </a:ext>
            </a:extLst>
          </p:cNvPr>
          <p:cNvSpPr txBox="1"/>
          <p:nvPr/>
        </p:nvSpPr>
        <p:spPr>
          <a:xfrm>
            <a:off x="10810564" y="4131913"/>
            <a:ext cx="5402062" cy="343043"/>
          </a:xfrm>
          <a:prstGeom prst="rect">
            <a:avLst/>
          </a:prstGeom>
          <a:noFill/>
        </p:spPr>
        <p:txBody>
          <a:bodyPr wrap="square" rtlCol="0">
            <a:spAutoFit/>
          </a:bodyPr>
          <a:lstStyle/>
          <a:p>
            <a:pPr algn="just"/>
            <a:r>
              <a:rPr lang="en-US" altLang="ja-JP" sz="1629" kern="100" dirty="0">
                <a:latin typeface="+mn-ea"/>
                <a:cs typeface="Arial" panose="020B0604020202020204" pitchFamily="34" charset="0"/>
              </a:rPr>
              <a:t> </a:t>
            </a:r>
            <a:endParaRPr lang="ja-JP" altLang="ja-JP" sz="1629" kern="100" dirty="0">
              <a:latin typeface="+mn-ea"/>
              <a:cs typeface="Arial" panose="020B0604020202020204" pitchFamily="34" charset="0"/>
            </a:endParaRPr>
          </a:p>
        </p:txBody>
      </p:sp>
      <p:sp>
        <p:nvSpPr>
          <p:cNvPr id="12" name="正方形/長方形 11">
            <a:extLst>
              <a:ext uri="{FF2B5EF4-FFF2-40B4-BE49-F238E27FC236}">
                <a16:creationId xmlns:a16="http://schemas.microsoft.com/office/drawing/2014/main" id="{5EF36E05-EA44-494C-BD86-190337D69B07}"/>
              </a:ext>
            </a:extLst>
          </p:cNvPr>
          <p:cNvSpPr/>
          <p:nvPr/>
        </p:nvSpPr>
        <p:spPr>
          <a:xfrm>
            <a:off x="3038276" y="7003834"/>
            <a:ext cx="3102806" cy="301173"/>
          </a:xfrm>
          <a:prstGeom prst="rect">
            <a:avLst/>
          </a:prstGeom>
        </p:spPr>
        <p:txBody>
          <a:bodyPr>
            <a:spAutoFit/>
          </a:bodyPr>
          <a:lstStyle/>
          <a:p>
            <a:r>
              <a:rPr lang="ja-JP" altLang="en-US" sz="1357" dirty="0">
                <a:solidFill>
                  <a:srgbClr val="212529"/>
                </a:solidFill>
                <a:latin typeface="+mn-ea"/>
                <a:cs typeface="Times New Roman" panose="02020603050405020304" pitchFamily="18" charset="0"/>
              </a:rPr>
              <a:t>　</a:t>
            </a:r>
            <a:endParaRPr lang="ja-JP" altLang="en-US" sz="1357" dirty="0"/>
          </a:p>
        </p:txBody>
      </p:sp>
      <p:sp>
        <p:nvSpPr>
          <p:cNvPr id="5" name="正方形/長方形 4">
            <a:extLst>
              <a:ext uri="{FF2B5EF4-FFF2-40B4-BE49-F238E27FC236}">
                <a16:creationId xmlns:a16="http://schemas.microsoft.com/office/drawing/2014/main" id="{82DAB27F-DAB8-4027-A0CA-AAFCBED20D18}"/>
              </a:ext>
            </a:extLst>
          </p:cNvPr>
          <p:cNvSpPr/>
          <p:nvPr/>
        </p:nvSpPr>
        <p:spPr>
          <a:xfrm>
            <a:off x="5532134" y="3803654"/>
            <a:ext cx="1140965" cy="1075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86" b="1" dirty="0">
              <a:solidFill>
                <a:schemeClr val="tx1"/>
              </a:solidFill>
            </a:endParaRPr>
          </a:p>
          <a:p>
            <a:pPr algn="ctr"/>
            <a:endParaRPr kumimoji="1" lang="en-US" altLang="ja-JP" sz="1086" b="1" dirty="0">
              <a:solidFill>
                <a:schemeClr val="tx1"/>
              </a:solidFill>
            </a:endParaRPr>
          </a:p>
          <a:p>
            <a:pPr algn="ctr"/>
            <a:r>
              <a:rPr kumimoji="1" lang="ja-JP" altLang="en-US" sz="1086" b="1" dirty="0">
                <a:solidFill>
                  <a:schemeClr val="tx1"/>
                </a:solidFill>
              </a:rPr>
              <a:t>令和</a:t>
            </a:r>
            <a:r>
              <a:rPr kumimoji="1" lang="en-US" altLang="ja-JP" sz="1086" b="1" dirty="0">
                <a:solidFill>
                  <a:schemeClr val="tx1"/>
                </a:solidFill>
              </a:rPr>
              <a:t>5</a:t>
            </a:r>
            <a:r>
              <a:rPr kumimoji="1" lang="ja-JP" altLang="en-US" sz="1086" b="1" dirty="0">
                <a:solidFill>
                  <a:schemeClr val="tx1"/>
                </a:solidFill>
              </a:rPr>
              <a:t>年</a:t>
            </a:r>
            <a:r>
              <a:rPr kumimoji="1" lang="en-US" altLang="ja-JP" sz="1086" b="1" dirty="0">
                <a:solidFill>
                  <a:schemeClr val="tx1"/>
                </a:solidFill>
              </a:rPr>
              <a:t>2</a:t>
            </a:r>
            <a:r>
              <a:rPr kumimoji="1" lang="ja-JP" altLang="en-US" sz="1086" b="1" dirty="0">
                <a:solidFill>
                  <a:schemeClr val="tx1"/>
                </a:solidFill>
              </a:rPr>
              <a:t>月号</a:t>
            </a:r>
            <a:endParaRPr kumimoji="1" lang="en-US" altLang="ja-JP" sz="1086" b="1" dirty="0">
              <a:solidFill>
                <a:schemeClr val="tx1"/>
              </a:solidFill>
            </a:endParaRPr>
          </a:p>
          <a:p>
            <a:pPr algn="ctr"/>
            <a:r>
              <a:rPr kumimoji="1" lang="ja-JP" altLang="en-US" sz="950" b="1" dirty="0">
                <a:solidFill>
                  <a:schemeClr val="tx1"/>
                </a:solidFill>
              </a:rPr>
              <a:t>デイサービス</a:t>
            </a:r>
            <a:endParaRPr kumimoji="1" lang="en-US" altLang="ja-JP" sz="950" b="1" dirty="0">
              <a:solidFill>
                <a:schemeClr val="tx1"/>
              </a:solidFill>
            </a:endParaRPr>
          </a:p>
          <a:p>
            <a:pPr algn="ctr"/>
            <a:r>
              <a:rPr kumimoji="1" lang="ja-JP" altLang="en-US" sz="950" b="1" dirty="0">
                <a:solidFill>
                  <a:schemeClr val="tx1"/>
                </a:solidFill>
              </a:rPr>
              <a:t>さくらの里若柳</a:t>
            </a:r>
            <a:endParaRPr kumimoji="1" lang="en-US" altLang="ja-JP" sz="950" b="1" dirty="0">
              <a:solidFill>
                <a:schemeClr val="tx1"/>
              </a:solidFill>
            </a:endParaRPr>
          </a:p>
          <a:p>
            <a:pPr algn="ctr"/>
            <a:r>
              <a:rPr kumimoji="1" lang="en-US" altLang="ja-JP" sz="1086" b="1" dirty="0">
                <a:solidFill>
                  <a:schemeClr val="tx1"/>
                </a:solidFill>
              </a:rPr>
              <a:t>TEL</a:t>
            </a:r>
            <a:r>
              <a:rPr kumimoji="1" lang="ja-JP" altLang="en-US" sz="1086" b="1" dirty="0">
                <a:solidFill>
                  <a:schemeClr val="tx1"/>
                </a:solidFill>
              </a:rPr>
              <a:t>：</a:t>
            </a:r>
            <a:r>
              <a:rPr kumimoji="1" lang="en-US" altLang="ja-JP" sz="1086" b="1" dirty="0">
                <a:solidFill>
                  <a:schemeClr val="tx1"/>
                </a:solidFill>
              </a:rPr>
              <a:t>32-7372</a:t>
            </a:r>
          </a:p>
        </p:txBody>
      </p:sp>
      <p:pic>
        <p:nvPicPr>
          <p:cNvPr id="2053" name="図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1060" y="3853481"/>
            <a:ext cx="1064157" cy="28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線コネクタ 22">
            <a:extLst>
              <a:ext uri="{FF2B5EF4-FFF2-40B4-BE49-F238E27FC236}">
                <a16:creationId xmlns:a16="http://schemas.microsoft.com/office/drawing/2014/main" id="{F4B3214F-CA13-4FD6-872B-F42D925C3F89}"/>
              </a:ext>
            </a:extLst>
          </p:cNvPr>
          <p:cNvCxnSpPr/>
          <p:nvPr/>
        </p:nvCxnSpPr>
        <p:spPr>
          <a:xfrm>
            <a:off x="655447" y="3853481"/>
            <a:ext cx="428027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2">
            <a:extLst>
              <a:ext uri="{FF2B5EF4-FFF2-40B4-BE49-F238E27FC236}">
                <a16:creationId xmlns:a16="http://schemas.microsoft.com/office/drawing/2014/main" id="{1BC9AC35-EE51-4579-AB3B-1BFB8BFC8E78}"/>
              </a:ext>
            </a:extLst>
          </p:cNvPr>
          <p:cNvSpPr txBox="1">
            <a:spLocks noChangeArrowheads="1"/>
          </p:cNvSpPr>
          <p:nvPr/>
        </p:nvSpPr>
        <p:spPr bwMode="auto">
          <a:xfrm>
            <a:off x="2339079" y="6944186"/>
            <a:ext cx="2313070" cy="301173"/>
          </a:xfrm>
          <a:prstGeom prst="rect">
            <a:avLst/>
          </a:prstGeom>
          <a:noFill/>
          <a:ln w="22225" cap="flat" cmpd="sng">
            <a:noFill/>
            <a:prstDash val="sysDash"/>
            <a:miter lim="800000"/>
            <a:headEnd/>
            <a:tailEnd/>
          </a:ln>
          <a:effectLst>
            <a:glow rad="63500">
              <a:schemeClr val="accent2">
                <a:satMod val="175000"/>
                <a:alpha val="40000"/>
              </a:schemeClr>
            </a:glow>
          </a:effectLst>
        </p:spPr>
        <p:txBody>
          <a:bodyPr rot="0" vert="horz" wrap="square" lIns="82741" tIns="41371" rIns="82741" bIns="41371" anchor="t" anchorCtr="0">
            <a:noAutofit/>
          </a:bodyPr>
          <a:lstStyle/>
          <a:p>
            <a:pPr algn="just"/>
            <a:r>
              <a:rPr lang="ja-JP" altLang="en-US" sz="1600" b="1" u="sng" kern="100" dirty="0">
                <a:effectLst>
                  <a:glow rad="63500">
                    <a:srgbClr val="0000FF">
                      <a:alpha val="40000"/>
                    </a:srgbClr>
                  </a:glow>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主な行事のお知らせ</a:t>
            </a:r>
            <a:r>
              <a:rPr lang="en-US" sz="1600" b="1" u="sng" kern="100" dirty="0">
                <a:effectLst>
                  <a:glow rad="63500">
                    <a:srgbClr val="0000FF">
                      <a:alpha val="40000"/>
                    </a:srgbClr>
                  </a:glow>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a:t>
            </a:r>
            <a:endParaRPr lang="ja-JP" altLang="en-US" sz="1600" b="1" u="sng" kern="100" dirty="0">
              <a:effectLst>
                <a:glow rad="63500">
                  <a:srgbClr val="0000FF">
                    <a:alpha val="40000"/>
                  </a:srgbClr>
                </a:glow>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42" name="テキスト ボックス 2">
            <a:extLst>
              <a:ext uri="{FF2B5EF4-FFF2-40B4-BE49-F238E27FC236}">
                <a16:creationId xmlns:a16="http://schemas.microsoft.com/office/drawing/2014/main" id="{9F41BCDA-A758-4229-AA59-470F5F954E0B}"/>
              </a:ext>
            </a:extLst>
          </p:cNvPr>
          <p:cNvSpPr txBox="1">
            <a:spLocks noChangeArrowheads="1"/>
          </p:cNvSpPr>
          <p:nvPr/>
        </p:nvSpPr>
        <p:spPr bwMode="auto">
          <a:xfrm>
            <a:off x="154876" y="6909923"/>
            <a:ext cx="6658929" cy="2819352"/>
          </a:xfrm>
          <a:prstGeom prst="rect">
            <a:avLst/>
          </a:prstGeom>
          <a:noFill/>
          <a:ln w="28575" cap="flat">
            <a:solidFill>
              <a:schemeClr val="tx1"/>
            </a:solidFill>
            <a:prstDash val="sysDot"/>
            <a:miter lim="800000"/>
            <a:headEnd/>
            <a:tailEnd/>
          </a:ln>
        </p:spPr>
        <p:txBody>
          <a:bodyPr rot="0" vert="horz" wrap="square" lIns="82741" tIns="41371" rIns="82741" bIns="41371" anchor="t" anchorCtr="0">
            <a:noAutofit/>
          </a:bodyPr>
          <a:lstStyle/>
          <a:p>
            <a:endParaRPr lang="en-US" altLang="ja-JP" sz="1448" b="1" kern="100" dirty="0">
              <a:solidFill>
                <a:srgbClr val="5B9BD5"/>
              </a:solidFill>
              <a:effectLst>
                <a:outerShdw blurRad="38100" dist="25400" dir="5400000" algn="ctr">
                  <a:srgbClr val="6E747A">
                    <a:alpha val="43000"/>
                  </a:srgbClr>
                </a:outerShdw>
              </a:effectLst>
              <a:latin typeface="+mn-ea"/>
              <a:cs typeface="Arial" panose="020B0604020202020204" pitchFamily="34" charset="0"/>
            </a:endParaRPr>
          </a:p>
          <a:p>
            <a:pPr algn="just"/>
            <a:r>
              <a:rPr lang="ja-JP" altLang="en-US" sz="1267" kern="100" dirty="0">
                <a:latin typeface="+mn-ea"/>
                <a:cs typeface="Arial" panose="020B0604020202020204" pitchFamily="34" charset="0"/>
              </a:rPr>
              <a:t>　　　　</a:t>
            </a:r>
            <a:endParaRPr lang="en-US" altLang="ja-JP" sz="1267" kern="100" dirty="0">
              <a:latin typeface="+mn-ea"/>
              <a:cs typeface="Arial" panose="020B0604020202020204" pitchFamily="34" charset="0"/>
            </a:endParaRPr>
          </a:p>
          <a:p>
            <a:r>
              <a:rPr lang="ja-JP" altLang="en-US" sz="1267" b="1" kern="100" dirty="0">
                <a:solidFill>
                  <a:srgbClr val="00CC00"/>
                </a:solidFill>
                <a:effectLst>
                  <a:outerShdw blurRad="38100" dist="38100" dir="2700000" algn="tl">
                    <a:srgbClr val="000000">
                      <a:alpha val="43137"/>
                    </a:srgbClr>
                  </a:outerShdw>
                </a:effectLst>
                <a:latin typeface="+mn-ea"/>
                <a:cs typeface="Arial" panose="020B0604020202020204" pitchFamily="34" charset="0"/>
              </a:rPr>
              <a:t>　　</a:t>
            </a:r>
            <a:r>
              <a:rPr lang="en-US" altLang="ja-JP" sz="1267" b="1" kern="100" dirty="0">
                <a:solidFill>
                  <a:srgbClr val="0000FF"/>
                </a:solidFill>
                <a:effectLst>
                  <a:outerShdw blurRad="38100" dist="38100" dir="2700000" algn="tl">
                    <a:srgbClr val="000000">
                      <a:alpha val="43137"/>
                    </a:srgbClr>
                  </a:outerShdw>
                </a:effectLst>
                <a:latin typeface="+mn-ea"/>
                <a:cs typeface="Arial" panose="020B0604020202020204" pitchFamily="34" charset="0"/>
              </a:rPr>
              <a:t>3</a:t>
            </a:r>
            <a:r>
              <a:rPr lang="ja-JP" altLang="en-US" sz="1267" b="1" kern="100" dirty="0">
                <a:solidFill>
                  <a:srgbClr val="0000FF"/>
                </a:solidFill>
                <a:effectLst>
                  <a:outerShdw blurRad="38100" dist="38100" dir="2700000" algn="tl">
                    <a:srgbClr val="000000">
                      <a:alpha val="43137"/>
                    </a:srgbClr>
                  </a:outerShdw>
                </a:effectLst>
                <a:latin typeface="+mn-ea"/>
                <a:cs typeface="Arial" panose="020B0604020202020204" pitchFamily="34" charset="0"/>
              </a:rPr>
              <a:t>月</a:t>
            </a:r>
            <a:endParaRPr lang="en-US" altLang="ja-JP" sz="1267" b="1" kern="100" dirty="0">
              <a:solidFill>
                <a:srgbClr val="0000FF"/>
              </a:solidFill>
              <a:effectLst>
                <a:outerShdw blurRad="38100" dist="38100" dir="2700000" algn="tl">
                  <a:srgbClr val="000000">
                    <a:alpha val="43137"/>
                  </a:srgbClr>
                </a:outerShdw>
              </a:effectLst>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3</a:t>
            </a:r>
            <a:r>
              <a:rPr lang="ja-JP" altLang="en-US" sz="1267" b="1" kern="100" dirty="0">
                <a:latin typeface="+mn-ea"/>
                <a:cs typeface="Arial" panose="020B0604020202020204" pitchFamily="34" charset="0"/>
              </a:rPr>
              <a:t>日（金）　ひな祭り　　　　　　　　</a:t>
            </a:r>
            <a:endParaRPr lang="en-US" altLang="ja-JP" sz="1267" kern="100" dirty="0">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10</a:t>
            </a:r>
            <a:r>
              <a:rPr lang="ja-JP" altLang="en-US" sz="1267" b="1" kern="100" dirty="0">
                <a:latin typeface="+mn-ea"/>
                <a:cs typeface="Arial" panose="020B0604020202020204" pitchFamily="34" charset="0"/>
              </a:rPr>
              <a:t>日（金）　さくらの里カフェ　　　</a:t>
            </a:r>
            <a:endParaRPr lang="en-US" altLang="ja-JP" sz="1267" kern="100" dirty="0">
              <a:latin typeface="+mn-ea"/>
              <a:cs typeface="Arial" panose="020B0604020202020204" pitchFamily="34" charset="0"/>
            </a:endParaRPr>
          </a:p>
          <a:p>
            <a:r>
              <a:rPr lang="ja-JP" altLang="en-US" sz="1267" kern="100" dirty="0">
                <a:latin typeface="+mn-ea"/>
                <a:cs typeface="Arial" panose="020B0604020202020204" pitchFamily="34" charset="0"/>
              </a:rPr>
              <a:t>　　　　　　　　　　　　　　　　　　　　  　　　　　　　　　　　　　　　　  </a:t>
            </a:r>
            <a:endParaRPr lang="en-US" altLang="ja-JP" sz="1267" kern="100" dirty="0">
              <a:latin typeface="+mn-ea"/>
              <a:cs typeface="Arial" panose="020B0604020202020204" pitchFamily="34" charset="0"/>
            </a:endParaRPr>
          </a:p>
          <a:p>
            <a:r>
              <a:rPr lang="en-US" altLang="ja-JP" sz="1267" b="1" kern="100" dirty="0">
                <a:solidFill>
                  <a:srgbClr val="FF0066"/>
                </a:solidFill>
                <a:latin typeface="+mn-ea"/>
                <a:cs typeface="Arial" panose="020B0604020202020204" pitchFamily="34" charset="0"/>
              </a:rPr>
              <a:t>   </a:t>
            </a:r>
            <a:r>
              <a:rPr lang="ja-JP" altLang="en-US" sz="1267" b="1" kern="100" dirty="0">
                <a:solidFill>
                  <a:srgbClr val="FF0066"/>
                </a:solidFill>
                <a:latin typeface="+mn-ea"/>
                <a:cs typeface="Arial" panose="020B0604020202020204" pitchFamily="34" charset="0"/>
              </a:rPr>
              <a:t>　</a:t>
            </a:r>
            <a:r>
              <a:rPr lang="ja-JP" altLang="en-US" sz="1267" kern="100" dirty="0">
                <a:latin typeface="+mn-ea"/>
                <a:cs typeface="Arial" panose="020B0604020202020204" pitchFamily="34" charset="0"/>
              </a:rPr>
              <a:t>　　　  　　　　　　</a:t>
            </a:r>
            <a:endParaRPr lang="en-US" altLang="ja-JP" sz="1267" kern="100" dirty="0">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4</a:t>
            </a:r>
            <a:r>
              <a:rPr lang="ja-JP" altLang="en-US" sz="1267" b="1" kern="100" dirty="0">
                <a:latin typeface="+mn-ea"/>
                <a:cs typeface="Arial" panose="020B0604020202020204" pitchFamily="34" charset="0"/>
              </a:rPr>
              <a:t>月の行事は、</a:t>
            </a:r>
            <a:r>
              <a:rPr lang="en-US" altLang="ja-JP" sz="1267" b="1" kern="100" dirty="0">
                <a:latin typeface="+mn-ea"/>
                <a:cs typeface="Arial" panose="020B0604020202020204" pitchFamily="34" charset="0"/>
              </a:rPr>
              <a:t>3</a:t>
            </a:r>
            <a:r>
              <a:rPr lang="ja-JP" altLang="en-US" sz="1267" b="1" kern="100" dirty="0">
                <a:latin typeface="+mn-ea"/>
                <a:cs typeface="Arial" panose="020B0604020202020204" pitchFamily="34" charset="0"/>
              </a:rPr>
              <a:t>月号でお知らせ致します</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新年度を迎えるにあたって楽しい企画を考案中ですので、楽しみにしていて</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下さいね～</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a:t>
            </a:r>
            <a:r>
              <a:rPr lang="ja-JP" altLang="en-US" sz="1267" b="1" kern="100" dirty="0">
                <a:latin typeface="+mn-ea"/>
                <a:cs typeface="Arial" panose="020B0604020202020204" pitchFamily="34" charset="0"/>
              </a:rPr>
              <a:t>ご興味のある方、担当のケアマネさんにお気軽にご相談ください。</a:t>
            </a:r>
            <a:endParaRPr lang="en-US" altLang="ja-JP" sz="1267" b="1" kern="100" dirty="0">
              <a:latin typeface="+mn-ea"/>
              <a:cs typeface="Arial" panose="020B0604020202020204" pitchFamily="34" charset="0"/>
            </a:endParaRPr>
          </a:p>
          <a:p>
            <a:pPr marL="241337"/>
            <a:r>
              <a:rPr lang="ja-JP" altLang="en-US" sz="1267" b="1" kern="100" dirty="0">
                <a:latin typeface="+mn-ea"/>
                <a:cs typeface="Arial" panose="020B0604020202020204" pitchFamily="34" charset="0"/>
              </a:rPr>
              <a:t>　  利用日の変更も随時可能です。又、追加利用も大歓迎。ご利用お待ちしています。</a:t>
            </a:r>
            <a:endParaRPr lang="en-US" altLang="ja-JP" sz="1267" b="1" kern="100" dirty="0">
              <a:latin typeface="+mn-ea"/>
              <a:cs typeface="Arial" panose="020B0604020202020204" pitchFamily="34" charset="0"/>
            </a:endParaRPr>
          </a:p>
          <a:p>
            <a:pPr marL="241337"/>
            <a:r>
              <a:rPr lang="ja-JP" altLang="en-US" sz="1267" b="1" kern="100" dirty="0">
                <a:latin typeface="+mn-ea"/>
                <a:cs typeface="Arial" panose="020B0604020202020204" pitchFamily="34" charset="0"/>
              </a:rPr>
              <a:t>　　　　　　　　　　　　　　　　　　　　　　　　　　　　　　　　　　</a:t>
            </a:r>
            <a:endParaRPr lang="ja-JP" altLang="ja-JP" sz="1267" b="1" kern="100" dirty="0">
              <a:latin typeface="+mn-ea"/>
              <a:cs typeface="Arial" panose="020B0604020202020204" pitchFamily="34" charset="0"/>
            </a:endParaRPr>
          </a:p>
          <a:p>
            <a:pPr marL="241337" algn="just"/>
            <a:endParaRPr lang="ja-JP" altLang="en-US" sz="1267" kern="100" dirty="0">
              <a:latin typeface="+mn-ea"/>
              <a:cs typeface="Arial" panose="020B0604020202020204" pitchFamily="34" charset="0"/>
            </a:endParaRPr>
          </a:p>
          <a:p>
            <a:pPr algn="just"/>
            <a:r>
              <a:rPr lang="ja-JP" altLang="en-US" sz="1267" b="1" kern="100" dirty="0">
                <a:latin typeface="+mn-ea"/>
                <a:cs typeface="Arial" panose="020B0604020202020204" pitchFamily="34" charset="0"/>
              </a:rPr>
              <a:t>　</a:t>
            </a:r>
            <a:endParaRPr lang="ja-JP" altLang="en-US" sz="1267" kern="100" dirty="0">
              <a:latin typeface="+mn-ea"/>
              <a:cs typeface="Arial" panose="020B0604020202020204" pitchFamily="34" charset="0"/>
            </a:endParaRPr>
          </a:p>
        </p:txBody>
      </p:sp>
      <p:pic>
        <p:nvPicPr>
          <p:cNvPr id="13" name="図 12">
            <a:extLst>
              <a:ext uri="{FF2B5EF4-FFF2-40B4-BE49-F238E27FC236}">
                <a16:creationId xmlns:a16="http://schemas.microsoft.com/office/drawing/2014/main" id="{EFF4481D-C970-4589-9F20-A9C414ACE4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4723" y="4820886"/>
            <a:ext cx="322592" cy="302946"/>
          </a:xfrm>
          <a:prstGeom prst="rect">
            <a:avLst/>
          </a:prstGeom>
        </p:spPr>
      </p:pic>
      <p:sp>
        <p:nvSpPr>
          <p:cNvPr id="37" name="テキスト ボックス 36">
            <a:extLst>
              <a:ext uri="{FF2B5EF4-FFF2-40B4-BE49-F238E27FC236}">
                <a16:creationId xmlns:a16="http://schemas.microsoft.com/office/drawing/2014/main" id="{D10301BA-AD22-4785-BCE4-98249C2A22E1}"/>
              </a:ext>
            </a:extLst>
          </p:cNvPr>
          <p:cNvSpPr txBox="1"/>
          <p:nvPr/>
        </p:nvSpPr>
        <p:spPr>
          <a:xfrm>
            <a:off x="7910809" y="5037943"/>
            <a:ext cx="1918987" cy="307777"/>
          </a:xfrm>
          <a:prstGeom prst="rect">
            <a:avLst/>
          </a:prstGeom>
          <a:noFill/>
        </p:spPr>
        <p:txBody>
          <a:bodyPr wrap="square">
            <a:spAutoFit/>
          </a:bodyPr>
          <a:lstStyle/>
          <a:p>
            <a:r>
              <a:rPr lang="ja-JP" altLang="en-US" sz="1400" kern="100" dirty="0">
                <a:latin typeface="+mn-ea"/>
                <a:cs typeface="Arial" panose="020B0604020202020204" pitchFamily="34" charset="0"/>
              </a:rPr>
              <a:t>　　</a:t>
            </a:r>
            <a:endParaRPr lang="ja-JP" altLang="en-US" sz="1200" dirty="0"/>
          </a:p>
        </p:txBody>
      </p:sp>
      <p:sp>
        <p:nvSpPr>
          <p:cNvPr id="48" name="テキスト ボックス 47">
            <a:extLst>
              <a:ext uri="{FF2B5EF4-FFF2-40B4-BE49-F238E27FC236}">
                <a16:creationId xmlns:a16="http://schemas.microsoft.com/office/drawing/2014/main" id="{041CFA86-58A0-4C6A-B3FC-03276F2835F4}"/>
              </a:ext>
            </a:extLst>
          </p:cNvPr>
          <p:cNvSpPr txBox="1"/>
          <p:nvPr/>
        </p:nvSpPr>
        <p:spPr>
          <a:xfrm>
            <a:off x="5673559" y="4062677"/>
            <a:ext cx="1354217" cy="3024663"/>
          </a:xfrm>
          <a:prstGeom prst="rect">
            <a:avLst/>
          </a:prstGeom>
          <a:noFill/>
        </p:spPr>
        <p:txBody>
          <a:bodyPr vert="eaVert" wrap="square">
            <a:spAutoFit/>
          </a:bodyPr>
          <a:lstStyle/>
          <a:p>
            <a:pPr algn="l"/>
            <a:endParaRPr lang="en-US" altLang="ja-JP" sz="1400" kern="100" dirty="0">
              <a:latin typeface="HG創英角ﾎﾟｯﾌﾟ体" panose="040B0A09000000000000" pitchFamily="49" charset="-128"/>
              <a:ea typeface="HG創英角ﾎﾟｯﾌﾟ体" panose="040B0A09000000000000" pitchFamily="49" charset="-128"/>
              <a:cs typeface="Arial" panose="020B0604020202020204" pitchFamily="34" charset="0"/>
            </a:endParaRPr>
          </a:p>
          <a:p>
            <a:pPr algn="l"/>
            <a:r>
              <a:rPr lang="ja-JP" altLang="en-US" sz="1400" kern="100" dirty="0">
                <a:latin typeface="+mn-ea"/>
                <a:cs typeface="Arial" panose="020B0604020202020204" pitchFamily="34" charset="0"/>
              </a:rPr>
              <a:t>　</a:t>
            </a:r>
            <a:endParaRPr lang="en-US" altLang="ja-JP" sz="16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endParaRPr>
          </a:p>
          <a:p>
            <a:pPr algn="l"/>
            <a:r>
              <a:rPr lang="ja-JP" altLang="en-US" sz="16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rPr>
              <a:t>　　　　　日常のひとコマ</a:t>
            </a:r>
            <a:endParaRPr lang="en-US" altLang="ja-JP" sz="16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endParaRPr>
          </a:p>
          <a:p>
            <a:pPr algn="l"/>
            <a:r>
              <a:rPr lang="ja-JP" altLang="en-US" sz="16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rPr>
              <a:t>　　　　　　　　＆</a:t>
            </a:r>
            <a:endParaRPr lang="en-US" altLang="ja-JP" sz="16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endParaRPr>
          </a:p>
          <a:p>
            <a:pPr algn="l"/>
            <a:r>
              <a:rPr lang="ja-JP" altLang="en-US" sz="16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rPr>
              <a:t>　　　　　　　豆まき</a:t>
            </a:r>
            <a:endParaRPr lang="en-US" altLang="ja-JP" sz="16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endParaRPr>
          </a:p>
        </p:txBody>
      </p:sp>
      <p:pic>
        <p:nvPicPr>
          <p:cNvPr id="1032" name="Picture 8" descr="ビックリマーク・エクスクラメーションマーク">
            <a:extLst>
              <a:ext uri="{FF2B5EF4-FFF2-40B4-BE49-F238E27FC236}">
                <a16:creationId xmlns:a16="http://schemas.microsoft.com/office/drawing/2014/main" id="{D9241133-E03D-452B-88AB-718A7D427E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7499" y="7337002"/>
            <a:ext cx="130823" cy="185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はてなマーク・クエスチョンマーク">
            <a:extLst>
              <a:ext uri="{FF2B5EF4-FFF2-40B4-BE49-F238E27FC236}">
                <a16:creationId xmlns:a16="http://schemas.microsoft.com/office/drawing/2014/main" id="{E6E6B2E3-34D7-4748-BBA8-256E2C95E17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5279" y="1057186"/>
            <a:ext cx="152080" cy="19373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カフェ・コーヒーのマークのイラスト">
            <a:extLst>
              <a:ext uri="{FF2B5EF4-FFF2-40B4-BE49-F238E27FC236}">
                <a16:creationId xmlns:a16="http://schemas.microsoft.com/office/drawing/2014/main" id="{2F4810BB-BBE0-4D8E-8C01-B81744084B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8599" y="7660415"/>
            <a:ext cx="284017" cy="28401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ビックリマーク・エクスクラメーションマーク">
            <a:extLst>
              <a:ext uri="{FF2B5EF4-FFF2-40B4-BE49-F238E27FC236}">
                <a16:creationId xmlns:a16="http://schemas.microsoft.com/office/drawing/2014/main" id="{DC6203A6-FCCC-475D-BA7B-D65258A7CC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3812" y="2398912"/>
            <a:ext cx="130823" cy="185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BD05290-BBA9-4362-8055-0175772B48E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68496" y="2195101"/>
            <a:ext cx="163520" cy="1668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65BA034-CB1D-47CC-96BF-CAC4A1243E7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71216" y="9174115"/>
            <a:ext cx="346825" cy="4253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B9D5F8F7-1573-4812-BE20-077209580F3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111" y="9204746"/>
            <a:ext cx="210216" cy="2145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7F88FB5C-332E-4EF3-BDCA-00E9225F11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86072">
            <a:off x="5152865" y="1686567"/>
            <a:ext cx="200327" cy="204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683D1A2-80EE-426B-B1CB-BAB5EDF2F0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88322" y="2007756"/>
            <a:ext cx="467813" cy="4327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二人羽織のイラスト（女性）">
            <a:extLst>
              <a:ext uri="{FF2B5EF4-FFF2-40B4-BE49-F238E27FC236}">
                <a16:creationId xmlns:a16="http://schemas.microsoft.com/office/drawing/2014/main" id="{B5F22CB9-8E55-45BD-B456-08F15D382C2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94869" y="6304324"/>
            <a:ext cx="630552" cy="58799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6050698F-CC8F-45B2-BA82-CE18BCD2A02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163982" flipH="1">
            <a:off x="7186080" y="1692782"/>
            <a:ext cx="315071" cy="386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食べ放題バイキングのイラスト">
            <a:extLst>
              <a:ext uri="{FF2B5EF4-FFF2-40B4-BE49-F238E27FC236}">
                <a16:creationId xmlns:a16="http://schemas.microsoft.com/office/drawing/2014/main" id="{6B163B35-C0D2-4CCA-9770-01AE458DE21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24139" y="8579784"/>
            <a:ext cx="956141" cy="806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0024BAC7-87E9-4E0D-9FFB-A33CE18439F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69244">
            <a:off x="7398452" y="5553886"/>
            <a:ext cx="201817" cy="1978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リハビリをしている老人のイラスト">
            <a:extLst>
              <a:ext uri="{FF2B5EF4-FFF2-40B4-BE49-F238E27FC236}">
                <a16:creationId xmlns:a16="http://schemas.microsoft.com/office/drawing/2014/main" id="{08CBF949-CE92-435A-8634-9D92DB4E387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09613" y="5767025"/>
            <a:ext cx="1206002" cy="11607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水炊きのイラスト（鍋）">
            <a:extLst>
              <a:ext uri="{FF2B5EF4-FFF2-40B4-BE49-F238E27FC236}">
                <a16:creationId xmlns:a16="http://schemas.microsoft.com/office/drawing/2014/main" id="{C862794E-E65B-4CE0-B9DD-CFD2B9F6F15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42068" y="6277204"/>
            <a:ext cx="530215" cy="483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体操のイラスト（おばあさん）">
            <a:extLst>
              <a:ext uri="{FF2B5EF4-FFF2-40B4-BE49-F238E27FC236}">
                <a16:creationId xmlns:a16="http://schemas.microsoft.com/office/drawing/2014/main" id="{6C8D795A-DB97-4632-B02C-643496C0F57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31133" y="7549892"/>
            <a:ext cx="541898" cy="6187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ビックリマーク・エクスクラメーションマーク">
            <a:extLst>
              <a:ext uri="{FF2B5EF4-FFF2-40B4-BE49-F238E27FC236}">
                <a16:creationId xmlns:a16="http://schemas.microsoft.com/office/drawing/2014/main" id="{F760CBAF-CC12-43C8-86EF-3C252E3B6F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2004" y="8731803"/>
            <a:ext cx="108807" cy="15433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ビックリマーク・エクスクラメーションマーク">
            <a:extLst>
              <a:ext uri="{FF2B5EF4-FFF2-40B4-BE49-F238E27FC236}">
                <a16:creationId xmlns:a16="http://schemas.microsoft.com/office/drawing/2014/main" id="{BFAD57F5-FB99-4FBF-8A15-EE8DF6D405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73975">
            <a:off x="-526388" y="4428083"/>
            <a:ext cx="122258" cy="173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花咲かじいさんのイラスト">
            <a:extLst>
              <a:ext uri="{FF2B5EF4-FFF2-40B4-BE49-F238E27FC236}">
                <a16:creationId xmlns:a16="http://schemas.microsoft.com/office/drawing/2014/main" id="{3C661590-88DC-4E0F-8C0A-436E42D6584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17026" y="362989"/>
            <a:ext cx="661779" cy="661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春の木のイラスト">
            <a:extLst>
              <a:ext uri="{FF2B5EF4-FFF2-40B4-BE49-F238E27FC236}">
                <a16:creationId xmlns:a16="http://schemas.microsoft.com/office/drawing/2014/main" id="{4E46A873-4AA6-4B18-8AF6-9FC090AB1D5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01612" y="9048229"/>
            <a:ext cx="857771" cy="857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a:extLst>
              <a:ext uri="{FF2B5EF4-FFF2-40B4-BE49-F238E27FC236}">
                <a16:creationId xmlns:a16="http://schemas.microsoft.com/office/drawing/2014/main" id="{8773AF7B-D349-4D06-BA71-1E05EC42E8F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229444">
            <a:off x="7723480" y="3965770"/>
            <a:ext cx="655896" cy="6157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運動会のイラスト「徒競走・動物」">
            <a:extLst>
              <a:ext uri="{FF2B5EF4-FFF2-40B4-BE49-F238E27FC236}">
                <a16:creationId xmlns:a16="http://schemas.microsoft.com/office/drawing/2014/main" id="{6E557147-4764-4AA8-8DF6-48C2F6B90CA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149104" y="6912663"/>
            <a:ext cx="775958" cy="60990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876E94B-F16D-42BB-9C8C-5BEF5C2BFEB7}"/>
              </a:ext>
            </a:extLst>
          </p:cNvPr>
          <p:cNvSpPr txBox="1"/>
          <p:nvPr/>
        </p:nvSpPr>
        <p:spPr>
          <a:xfrm>
            <a:off x="-3657" y="6056715"/>
            <a:ext cx="400110" cy="670467"/>
          </a:xfrm>
          <a:prstGeom prst="rect">
            <a:avLst/>
          </a:prstGeom>
          <a:noFill/>
        </p:spPr>
        <p:txBody>
          <a:bodyPr vert="eaVert" wrap="square" rtlCol="0">
            <a:spAutoFit/>
          </a:bodyPr>
          <a:lstStyle/>
          <a:p>
            <a:r>
              <a:rPr kumimoji="1" lang="ja-JP" altLang="en-US" sz="1400" dirty="0"/>
              <a:t>　　</a:t>
            </a:r>
            <a:endParaRPr kumimoji="1" lang="en-US" altLang="ja-JP" sz="1400" dirty="0"/>
          </a:p>
        </p:txBody>
      </p:sp>
      <p:pic>
        <p:nvPicPr>
          <p:cNvPr id="21" name="Picture 2">
            <a:extLst>
              <a:ext uri="{FF2B5EF4-FFF2-40B4-BE49-F238E27FC236}">
                <a16:creationId xmlns:a16="http://schemas.microsoft.com/office/drawing/2014/main" id="{CCB91C75-DB6C-4747-85D0-9DEAA7FF8B8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84340" y="8283576"/>
            <a:ext cx="204032" cy="195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桜の花のイラスト">
            <a:extLst>
              <a:ext uri="{FF2B5EF4-FFF2-40B4-BE49-F238E27FC236}">
                <a16:creationId xmlns:a16="http://schemas.microsoft.com/office/drawing/2014/main" id="{59D30125-FE08-4A01-806A-AC7C6E0CBA5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925928" y="5304361"/>
            <a:ext cx="321467" cy="3061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桜の花のイラスト">
            <a:extLst>
              <a:ext uri="{FF2B5EF4-FFF2-40B4-BE49-F238E27FC236}">
                <a16:creationId xmlns:a16="http://schemas.microsoft.com/office/drawing/2014/main" id="{9991EE20-09E3-49D8-8411-AF406CB9ECA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888879" y="5305191"/>
            <a:ext cx="305990" cy="291455"/>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A000820-FE9F-4B99-BE8A-78E3B741F919}"/>
              </a:ext>
            </a:extLst>
          </p:cNvPr>
          <p:cNvPicPr>
            <a:picLocks noChangeAspect="1"/>
          </p:cNvPicPr>
          <p:nvPr/>
        </p:nvPicPr>
        <p:blipFill rotWithShape="1">
          <a:blip r:embed="rId27"/>
          <a:srcRect l="4123" t="52755" r="50000" b="1092"/>
          <a:stretch/>
        </p:blipFill>
        <p:spPr>
          <a:xfrm>
            <a:off x="7906672" y="1698557"/>
            <a:ext cx="252795" cy="233244"/>
          </a:xfrm>
          <a:prstGeom prst="rect">
            <a:avLst/>
          </a:prstGeom>
        </p:spPr>
      </p:pic>
      <p:pic>
        <p:nvPicPr>
          <p:cNvPr id="27" name="Picture 2" descr="アヤメのイラスト（花）">
            <a:extLst>
              <a:ext uri="{FF2B5EF4-FFF2-40B4-BE49-F238E27FC236}">
                <a16:creationId xmlns:a16="http://schemas.microsoft.com/office/drawing/2014/main" id="{22AE5407-E8B5-4B79-8BE8-7637624F0E1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631498" y="7240735"/>
            <a:ext cx="460364" cy="67261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アヤメのイラスト（花）">
            <a:extLst>
              <a:ext uri="{FF2B5EF4-FFF2-40B4-BE49-F238E27FC236}">
                <a16:creationId xmlns:a16="http://schemas.microsoft.com/office/drawing/2014/main" id="{975E3CA4-B76E-4488-B161-F9ACF94FF06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976984" y="907090"/>
            <a:ext cx="460364" cy="67261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アヤメのイラスト（花）">
            <a:extLst>
              <a:ext uri="{FF2B5EF4-FFF2-40B4-BE49-F238E27FC236}">
                <a16:creationId xmlns:a16="http://schemas.microsoft.com/office/drawing/2014/main" id="{757662A3-D71B-4C28-8F7F-C40EFA6AEA4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65564" y="8362754"/>
            <a:ext cx="460364" cy="67261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アヤメのイラスト（花）">
            <a:extLst>
              <a:ext uri="{FF2B5EF4-FFF2-40B4-BE49-F238E27FC236}">
                <a16:creationId xmlns:a16="http://schemas.microsoft.com/office/drawing/2014/main" id="{ED19E7AA-C466-4225-8C37-16682B74126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973416" y="4514790"/>
            <a:ext cx="460364" cy="67261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アヤメのイラスト（花）">
            <a:extLst>
              <a:ext uri="{FF2B5EF4-FFF2-40B4-BE49-F238E27FC236}">
                <a16:creationId xmlns:a16="http://schemas.microsoft.com/office/drawing/2014/main" id="{C3120477-7F75-444C-AA44-0CD73B7D268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123686" y="6025035"/>
            <a:ext cx="460364" cy="6726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運動会のイラスト「玉入れ」">
            <a:extLst>
              <a:ext uri="{FF2B5EF4-FFF2-40B4-BE49-F238E27FC236}">
                <a16:creationId xmlns:a16="http://schemas.microsoft.com/office/drawing/2014/main" id="{F8771496-5F8B-42E1-B4FF-B62DA5CA459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01245" y="7689711"/>
            <a:ext cx="775958" cy="7862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ソース画像を表示">
            <a:extLst>
              <a:ext uri="{FF2B5EF4-FFF2-40B4-BE49-F238E27FC236}">
                <a16:creationId xmlns:a16="http://schemas.microsoft.com/office/drawing/2014/main" id="{1B40D8B2-C315-468E-BF22-1AD75FDE9240}"/>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125568" y="3456130"/>
            <a:ext cx="458482" cy="7947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ソース画像を表示">
            <a:extLst>
              <a:ext uri="{FF2B5EF4-FFF2-40B4-BE49-F238E27FC236}">
                <a16:creationId xmlns:a16="http://schemas.microsoft.com/office/drawing/2014/main" id="{AC28CAD0-960E-4873-9E90-B2F5598C6FCC}"/>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92613" y="349810"/>
            <a:ext cx="463759" cy="463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ソース画像を表示">
            <a:extLst>
              <a:ext uri="{FF2B5EF4-FFF2-40B4-BE49-F238E27FC236}">
                <a16:creationId xmlns:a16="http://schemas.microsoft.com/office/drawing/2014/main" id="{4A7CA447-2160-458C-B910-1345DA49D449}"/>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161244" y="4449490"/>
            <a:ext cx="211474" cy="5035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069D6D3-8E47-49C2-A797-DF793063E72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370930" y="5767025"/>
            <a:ext cx="222891" cy="29281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ソース画像を表示">
            <a:extLst>
              <a:ext uri="{FF2B5EF4-FFF2-40B4-BE49-F238E27FC236}">
                <a16:creationId xmlns:a16="http://schemas.microsoft.com/office/drawing/2014/main" id="{81032011-DE18-4036-8579-30F147B32B95}"/>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299120" y="45762"/>
            <a:ext cx="331476" cy="549030"/>
          </a:xfrm>
          <a:prstGeom prst="rect">
            <a:avLst/>
          </a:prstGeom>
          <a:noFill/>
          <a:extLst>
            <a:ext uri="{909E8E84-426E-40DD-AFC4-6F175D3DCCD1}">
              <a14:hiddenFill xmlns:a14="http://schemas.microsoft.com/office/drawing/2010/main">
                <a:solidFill>
                  <a:srgbClr val="FFFFFF"/>
                </a:solidFill>
              </a14:hiddenFill>
            </a:ext>
          </a:extLst>
        </p:spPr>
      </p:pic>
      <p:sp>
        <p:nvSpPr>
          <p:cNvPr id="68" name="テキスト ボックス 67">
            <a:extLst>
              <a:ext uri="{FF2B5EF4-FFF2-40B4-BE49-F238E27FC236}">
                <a16:creationId xmlns:a16="http://schemas.microsoft.com/office/drawing/2014/main" id="{6664DDFF-E930-CF61-ADE5-29D45F16CED1}"/>
              </a:ext>
            </a:extLst>
          </p:cNvPr>
          <p:cNvSpPr txBox="1"/>
          <p:nvPr/>
        </p:nvSpPr>
        <p:spPr>
          <a:xfrm>
            <a:off x="2842037" y="89348"/>
            <a:ext cx="400110" cy="2666080"/>
          </a:xfrm>
          <a:prstGeom prst="rect">
            <a:avLst/>
          </a:prstGeom>
          <a:noFill/>
        </p:spPr>
        <p:txBody>
          <a:bodyPr vert="eaVert" wrap="square">
            <a:spAutoFit/>
          </a:bodyPr>
          <a:lstStyle/>
          <a:p>
            <a:pPr algn="just"/>
            <a:endParaRPr lang="en-US" altLang="ja-JP" sz="1400" kern="100" dirty="0">
              <a:latin typeface="+mn-ea"/>
              <a:cs typeface="Times New Roman" panose="02020603050405020304" pitchFamily="18" charset="0"/>
            </a:endParaRPr>
          </a:p>
        </p:txBody>
      </p:sp>
      <p:pic>
        <p:nvPicPr>
          <p:cNvPr id="69" name="図 68">
            <a:extLst>
              <a:ext uri="{FF2B5EF4-FFF2-40B4-BE49-F238E27FC236}">
                <a16:creationId xmlns:a16="http://schemas.microsoft.com/office/drawing/2014/main" id="{D907BD8F-36B9-4D69-91CC-CBDB47DDD988}"/>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0280" y="349810"/>
            <a:ext cx="432544" cy="558121"/>
          </a:xfrm>
          <a:prstGeom prst="rect">
            <a:avLst/>
          </a:prstGeom>
        </p:spPr>
      </p:pic>
      <p:pic>
        <p:nvPicPr>
          <p:cNvPr id="29" name="Picture 2" descr="ソース画像を表示">
            <a:extLst>
              <a:ext uri="{FF2B5EF4-FFF2-40B4-BE49-F238E27FC236}">
                <a16:creationId xmlns:a16="http://schemas.microsoft.com/office/drawing/2014/main" id="{91902560-8588-D312-0E7E-E718F618BC0E}"/>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421793" y="587477"/>
            <a:ext cx="589509" cy="393792"/>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4954121F-1DFF-4DB5-9966-D287E805DC33}"/>
              </a:ext>
            </a:extLst>
          </p:cNvPr>
          <p:cNvSpPr txBox="1"/>
          <p:nvPr/>
        </p:nvSpPr>
        <p:spPr>
          <a:xfrm>
            <a:off x="1581408" y="-5384"/>
            <a:ext cx="3847207" cy="3783430"/>
          </a:xfrm>
          <a:prstGeom prst="rect">
            <a:avLst/>
          </a:prstGeom>
          <a:noFill/>
        </p:spPr>
        <p:txBody>
          <a:bodyPr vert="eaVert" wrap="square">
            <a:spAutoFit/>
          </a:bodyPr>
          <a:lstStyle/>
          <a:p>
            <a:pPr algn="just"/>
            <a:r>
              <a:rPr lang="ja-JP" altLang="en-US" sz="1400" kern="100" dirty="0">
                <a:latin typeface="+mn-ea"/>
                <a:cs typeface="Times New Roman" panose="02020603050405020304" pitchFamily="18" charset="0"/>
              </a:rPr>
              <a:t>　皆さんこんにちは</a:t>
            </a:r>
            <a:endParaRPr lang="en-US" altLang="ja-JP" sz="1400" kern="100" dirty="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まだまだ寒さが厳しい二月ですが、暦の上では春がやってきます。</a:t>
            </a:r>
            <a:endParaRPr lang="en-US" altLang="ja-JP" sz="1400" kern="100" dirty="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雪が降るし、気温も低いし、どこに春がやってきたんだろう？と思いますが、ほんの少しずつ季節は春へ向かっていくのが二月なんですよね～</a:t>
            </a:r>
            <a:endParaRPr lang="en-US" altLang="ja-JP" sz="1400" kern="100" dirty="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さて、二月はイベントも多い月ですが、真っ先に思い浮かぶのは</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節分</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ではないかと思います。皆さんのご自宅でも豆まきをしたり、イワシや恵方巻を食べたりしたのではないでしょうか？我が家は、恵方巻にはあまり興味を示さず、安定の納豆巻きを食しました　　恵方巻・・・これはもともと関東地方の風習で、大手コンビニエンスストアが全国に広めたと言われているようです。また、同じく</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バレンタインデー</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もありますが、こちらは外国から伝わってきたものですが、企業が商業目的で広めたため日本で独自の進化を遂げているようです。</a:t>
            </a:r>
            <a:endParaRPr lang="en-US" altLang="ja-JP" sz="1400" kern="100" dirty="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私はそんな戦略に引っかからないもん</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と言いながら、スーパーやデパートの装飾がイベント仕様になると、まんまと買ってしまう私でした・・・</a:t>
            </a:r>
            <a:endParaRPr lang="en-US" altLang="ja-JP" sz="1400" kern="100" dirty="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皆さん商売上手ですよね～　　　ミサト</a:t>
            </a:r>
            <a:endParaRPr lang="en-US" altLang="ja-JP" sz="1400" kern="100" dirty="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a:t>
            </a:r>
            <a:endParaRPr lang="en-US" altLang="ja-JP" sz="1400" kern="100" dirty="0">
              <a:latin typeface="+mn-ea"/>
              <a:cs typeface="Times New Roman" panose="02020603050405020304" pitchFamily="18" charset="0"/>
            </a:endParaRPr>
          </a:p>
          <a:p>
            <a:pPr algn="just"/>
            <a:r>
              <a:rPr lang="ja-JP" altLang="en-US" sz="1400" kern="100" dirty="0">
                <a:latin typeface="+mn-ea"/>
                <a:cs typeface="Times New Roman" panose="02020603050405020304" pitchFamily="18" charset="0"/>
              </a:rPr>
              <a:t>　　　　　　　　　</a:t>
            </a:r>
            <a:endParaRPr lang="en-US" altLang="ja-JP" sz="1400" kern="100" dirty="0">
              <a:latin typeface="+mn-ea"/>
              <a:cs typeface="Times New Roman" panose="02020603050405020304" pitchFamily="18" charset="0"/>
            </a:endParaRPr>
          </a:p>
        </p:txBody>
      </p:sp>
      <p:pic>
        <p:nvPicPr>
          <p:cNvPr id="40" name="Picture 8" descr="ソース画像を表示">
            <a:extLst>
              <a:ext uri="{FF2B5EF4-FFF2-40B4-BE49-F238E27FC236}">
                <a16:creationId xmlns:a16="http://schemas.microsoft.com/office/drawing/2014/main" id="{62D8A48C-6BDA-C4DD-3B5A-841A2370505B}"/>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389194" y="26280"/>
            <a:ext cx="562562" cy="39379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descr="ソース画像を表示">
            <a:extLst>
              <a:ext uri="{FF2B5EF4-FFF2-40B4-BE49-F238E27FC236}">
                <a16:creationId xmlns:a16="http://schemas.microsoft.com/office/drawing/2014/main" id="{556011B0-0108-411F-5D4F-ACDB2CD8D5A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rot="1265201">
            <a:off x="-819420" y="5056848"/>
            <a:ext cx="379838" cy="3798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 descr="ソース画像を表示">
            <a:extLst>
              <a:ext uri="{FF2B5EF4-FFF2-40B4-BE49-F238E27FC236}">
                <a16:creationId xmlns:a16="http://schemas.microsoft.com/office/drawing/2014/main" id="{5E8F9A98-817E-8574-949D-B6C6AA1A8DCD}"/>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737892" y="4709209"/>
            <a:ext cx="1113834" cy="865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21F238EA-437B-8485-7FF5-204DD3966B7F}"/>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102209" y="7596065"/>
            <a:ext cx="220485" cy="3021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976517C9-13EC-B7F7-8429-D6FA769ADDE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865135" y="9283889"/>
            <a:ext cx="802141" cy="60364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4ACBC775-1BBD-475B-068C-0D3FDE14FF97}"/>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404030" y="7378056"/>
            <a:ext cx="369166" cy="4585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4D6CD9BF-ECA1-E620-3A0B-9B019887084D}"/>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941154" y="6177260"/>
            <a:ext cx="245415" cy="17854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a:extLst>
              <a:ext uri="{FF2B5EF4-FFF2-40B4-BE49-F238E27FC236}">
                <a16:creationId xmlns:a16="http://schemas.microsoft.com/office/drawing/2014/main" id="{7F78B1AA-5F01-E8CC-D891-8C83CD5BEBC7}"/>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9407007" y="2605873"/>
            <a:ext cx="444719" cy="4650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0">
            <a:extLst>
              <a:ext uri="{FF2B5EF4-FFF2-40B4-BE49-F238E27FC236}">
                <a16:creationId xmlns:a16="http://schemas.microsoft.com/office/drawing/2014/main" id="{F2286AD1-CB48-21E3-5818-D52E148C2639}"/>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9294809" y="1906444"/>
            <a:ext cx="577314" cy="577314"/>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2">
            <a:extLst>
              <a:ext uri="{FF2B5EF4-FFF2-40B4-BE49-F238E27FC236}">
                <a16:creationId xmlns:a16="http://schemas.microsoft.com/office/drawing/2014/main" id="{2CC57F06-2905-47A5-A17E-D2F69120B70A}"/>
              </a:ext>
            </a:extLst>
          </p:cNvPr>
          <p:cNvSpPr txBox="1">
            <a:spLocks noChangeArrowheads="1"/>
          </p:cNvSpPr>
          <p:nvPr/>
        </p:nvSpPr>
        <p:spPr bwMode="auto">
          <a:xfrm>
            <a:off x="5521388" y="72548"/>
            <a:ext cx="1252192" cy="3658031"/>
          </a:xfrm>
          <a:prstGeom prst="rect">
            <a:avLst/>
          </a:prstGeom>
          <a:noFill/>
          <a:ln w="76200" cmpd="thinThick">
            <a:solidFill>
              <a:srgbClr val="000000"/>
            </a:solidFill>
            <a:miter lim="800000"/>
            <a:headEnd/>
            <a:tailEnd/>
          </a:ln>
        </p:spPr>
        <p:txBody>
          <a:bodyPr rot="0" vert="eaVert" wrap="square" lIns="82741" tIns="41371" rIns="82741" bIns="41371" anchor="t" anchorCtr="0">
            <a:noAutofit/>
          </a:bodyPr>
          <a:lstStyle/>
          <a:p>
            <a:pPr algn="ctr"/>
            <a:endParaRPr lang="ja-JP" altLang="en-US" sz="950" kern="100" dirty="0">
              <a:effectLst>
                <a:glow rad="101600">
                  <a:schemeClr val="accent2">
                    <a:satMod val="175000"/>
                    <a:alpha val="40000"/>
                  </a:schemeClr>
                </a:glow>
              </a:effectLst>
              <a:latin typeface="Century" panose="02040604050505020304" pitchFamily="18" charset="0"/>
              <a:ea typeface="ＭＳ 明朝" panose="02020609040205080304" pitchFamily="17" charset="-128"/>
              <a:cs typeface="Arial" panose="020B0604020202020204" pitchFamily="34" charset="0"/>
            </a:endParaRPr>
          </a:p>
          <a:p>
            <a:pPr algn="ctr"/>
            <a:endParaRPr lang="en-US" altLang="ja-JP" sz="1086" kern="100" dirty="0">
              <a:effectLst>
                <a:glow rad="101600">
                  <a:schemeClr val="accent2">
                    <a:satMod val="175000"/>
                    <a:alpha val="40000"/>
                  </a:schemeClr>
                </a:glow>
              </a:effectLst>
              <a:latin typeface="Century" panose="02040604050505020304" pitchFamily="18" charset="0"/>
              <a:ea typeface="UD デジタル 教科書体 N-B" panose="02020700000000000000" pitchFamily="17" charset="-128"/>
              <a:cs typeface="Arial" panose="020B0604020202020204" pitchFamily="34" charset="0"/>
            </a:endParaRPr>
          </a:p>
          <a:p>
            <a:r>
              <a:rPr lang="ja-JP" altLang="en-US" sz="3258" kern="100" dirty="0">
                <a:effectLst>
                  <a:glow rad="101600">
                    <a:schemeClr val="accent2">
                      <a:satMod val="175000"/>
                      <a:alpha val="40000"/>
                    </a:schemeClr>
                  </a:glow>
                </a:effectLst>
                <a:latin typeface="Century" panose="02040604050505020304" pitchFamily="18" charset="0"/>
                <a:ea typeface="UD デジタル 教科書体 N-B" panose="02020700000000000000" pitchFamily="17" charset="-128"/>
                <a:cs typeface="Arial" panose="020B0604020202020204" pitchFamily="34" charset="0"/>
              </a:rPr>
              <a:t>　</a:t>
            </a:r>
            <a:r>
              <a:rPr lang="ja-JP" altLang="en-US" sz="3258" kern="100" dirty="0">
                <a:effectLst>
                  <a:glow rad="101600">
                    <a:srgbClr val="FF3399">
                      <a:alpha val="40000"/>
                    </a:srgbClr>
                  </a:glow>
                </a:effectLst>
                <a:latin typeface="Century" panose="02040604050505020304" pitchFamily="18" charset="0"/>
                <a:ea typeface="UD デジタル 教科書体 N-B" panose="02020700000000000000" pitchFamily="17" charset="-128"/>
                <a:cs typeface="Arial" panose="020B0604020202020204" pitchFamily="34" charset="0"/>
              </a:rPr>
              <a:t>さくらの里通信</a:t>
            </a:r>
            <a:endParaRPr lang="ja-JP" altLang="en-US" sz="3258" kern="100" dirty="0">
              <a:effectLst>
                <a:glow rad="101600">
                  <a:srgbClr val="FF3399">
                    <a:alpha val="40000"/>
                  </a:srgbClr>
                </a:glow>
              </a:effectLst>
              <a:latin typeface="Century" panose="02040604050505020304" pitchFamily="18" charset="0"/>
              <a:ea typeface="ＭＳ 明朝" panose="02020609040205080304" pitchFamily="17" charset="-128"/>
              <a:cs typeface="Arial" panose="020B0604020202020204" pitchFamily="34" charset="0"/>
            </a:endParaRPr>
          </a:p>
        </p:txBody>
      </p:sp>
      <p:pic>
        <p:nvPicPr>
          <p:cNvPr id="2073" name="Picture 12" descr="クリスマスのイラスト「クリスマスベル」">
            <a:extLst>
              <a:ext uri="{FF2B5EF4-FFF2-40B4-BE49-F238E27FC236}">
                <a16:creationId xmlns:a16="http://schemas.microsoft.com/office/drawing/2014/main" id="{8C74FE33-10C7-27A3-2D6A-C22B4540D515}"/>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655401" y="2356108"/>
            <a:ext cx="540921" cy="4922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クリスマスツリーとプレゼントのイラスト">
            <a:extLst>
              <a:ext uri="{FF2B5EF4-FFF2-40B4-BE49-F238E27FC236}">
                <a16:creationId xmlns:a16="http://schemas.microsoft.com/office/drawing/2014/main" id="{7E9E9351-4EBF-440B-AEE5-7AB70E2DC948}"/>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2378018" y="2298649"/>
            <a:ext cx="454626" cy="58472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16" descr="■">
            <a:extLst>
              <a:ext uri="{FF2B5EF4-FFF2-40B4-BE49-F238E27FC236}">
                <a16:creationId xmlns:a16="http://schemas.microsoft.com/office/drawing/2014/main" id="{6F09E89F-C48D-6195-92DC-742B7556317F}"/>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221219" y="3511233"/>
            <a:ext cx="751112" cy="647834"/>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18" descr="「Merry Christmas」のイラスト文字">
            <a:extLst>
              <a:ext uri="{FF2B5EF4-FFF2-40B4-BE49-F238E27FC236}">
                <a16:creationId xmlns:a16="http://schemas.microsoft.com/office/drawing/2014/main" id="{BF208639-C90A-757B-7005-DEB111B91B86}"/>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065004" y="3245702"/>
            <a:ext cx="478060" cy="2751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66082FD5-BAE5-3E6F-4A8B-30FA85E2030F}"/>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flipH="1">
            <a:off x="2358754" y="252832"/>
            <a:ext cx="220314" cy="220314"/>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18" descr="豆まきのイラスト（節分） | かわいいフリー素材集 いらすとや">
            <a:extLst>
              <a:ext uri="{FF2B5EF4-FFF2-40B4-BE49-F238E27FC236}">
                <a16:creationId xmlns:a16="http://schemas.microsoft.com/office/drawing/2014/main" id="{A2263CB9-086B-1FA8-68CA-D1371C69E9E9}"/>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2432098" y="5376798"/>
            <a:ext cx="793721" cy="5578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4">
            <a:extLst>
              <a:ext uri="{FF2B5EF4-FFF2-40B4-BE49-F238E27FC236}">
                <a16:creationId xmlns:a16="http://schemas.microsoft.com/office/drawing/2014/main" id="{66FA8E0A-77C5-F492-363E-17E6641C4112}"/>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947459" y="7288758"/>
            <a:ext cx="1338285" cy="94516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8" descr="節分のイラスト「豆まき 枡」">
            <a:extLst>
              <a:ext uri="{FF2B5EF4-FFF2-40B4-BE49-F238E27FC236}">
                <a16:creationId xmlns:a16="http://schemas.microsoft.com/office/drawing/2014/main" id="{6D4BB91B-7579-4119-E8B1-B00CBF1260EB}"/>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995383" y="6862061"/>
            <a:ext cx="312742" cy="30805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赤鬼のイラスト「鬼と金棒」">
            <a:extLst>
              <a:ext uri="{FF2B5EF4-FFF2-40B4-BE49-F238E27FC236}">
                <a16:creationId xmlns:a16="http://schemas.microsoft.com/office/drawing/2014/main" id="{A1DB6690-0492-41B4-4A08-9DE7D824019F}"/>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421793" y="6544058"/>
            <a:ext cx="417374" cy="49984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青鬼のイラスト「鬼と金棒」">
            <a:extLst>
              <a:ext uri="{FF2B5EF4-FFF2-40B4-BE49-F238E27FC236}">
                <a16:creationId xmlns:a16="http://schemas.microsoft.com/office/drawing/2014/main" id="{76D4055E-ADEE-4582-1CBF-E3876F68AF47}"/>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flipH="1">
            <a:off x="-1662641" y="6633056"/>
            <a:ext cx="417374" cy="51369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梅の花のイラスト | かわいいフリー素材集 いらすとや">
            <a:extLst>
              <a:ext uri="{FF2B5EF4-FFF2-40B4-BE49-F238E27FC236}">
                <a16:creationId xmlns:a16="http://schemas.microsoft.com/office/drawing/2014/main" id="{76440244-75A8-A893-B365-943BBF3069CD}"/>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750465" y="6961388"/>
            <a:ext cx="547592" cy="4764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Japan-Image: 桃の花 イラスト かわいい">
            <a:extLst>
              <a:ext uri="{FF2B5EF4-FFF2-40B4-BE49-F238E27FC236}">
                <a16:creationId xmlns:a16="http://schemas.microsoft.com/office/drawing/2014/main" id="{D650A712-7D9B-A0CF-0C92-C85BF690C6A4}"/>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2311836" y="8319599"/>
            <a:ext cx="866048" cy="56654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4" descr="梅の花のイラスト | かわいいフリー素材集 いらすとや">
            <a:extLst>
              <a:ext uri="{FF2B5EF4-FFF2-40B4-BE49-F238E27FC236}">
                <a16:creationId xmlns:a16="http://schemas.microsoft.com/office/drawing/2014/main" id="{6CD89F30-BA6E-CC86-5002-9C60FCF237A1}"/>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4430146" y="6951695"/>
            <a:ext cx="547592" cy="47640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B11AFC9F-6DEF-E4F0-1472-B50D458DE1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69244">
            <a:off x="14926" y="2377872"/>
            <a:ext cx="201817" cy="197860"/>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5A9C9C96-62FB-991F-1110-7CDCC3F77DD0}"/>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3587794" y="3919043"/>
            <a:ext cx="1896270" cy="1422203"/>
          </a:xfrm>
          <a:prstGeom prst="rect">
            <a:avLst/>
          </a:prstGeom>
          <a:ln>
            <a:noFill/>
          </a:ln>
          <a:effectLst>
            <a:softEdge rad="112500"/>
          </a:effectLst>
        </p:spPr>
      </p:pic>
      <p:pic>
        <p:nvPicPr>
          <p:cNvPr id="45" name="図 44">
            <a:extLst>
              <a:ext uri="{FF2B5EF4-FFF2-40B4-BE49-F238E27FC236}">
                <a16:creationId xmlns:a16="http://schemas.microsoft.com/office/drawing/2014/main" id="{A50DF9E9-2BED-EC2B-1820-723527142772}"/>
              </a:ext>
            </a:extLst>
          </p:cNvPr>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3569043" y="5408547"/>
            <a:ext cx="1896269" cy="1422201"/>
          </a:xfrm>
          <a:prstGeom prst="rect">
            <a:avLst/>
          </a:prstGeom>
          <a:ln>
            <a:noFill/>
          </a:ln>
          <a:effectLst>
            <a:softEdge rad="112500"/>
          </a:effectLst>
        </p:spPr>
      </p:pic>
      <p:pic>
        <p:nvPicPr>
          <p:cNvPr id="2054" name="図 2053">
            <a:extLst>
              <a:ext uri="{FF2B5EF4-FFF2-40B4-BE49-F238E27FC236}">
                <a16:creationId xmlns:a16="http://schemas.microsoft.com/office/drawing/2014/main" id="{51EF928F-DA52-0FE2-CF76-CF2DF33B3202}"/>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0" y="3904947"/>
            <a:ext cx="1929341" cy="1447006"/>
          </a:xfrm>
          <a:prstGeom prst="rect">
            <a:avLst/>
          </a:prstGeom>
          <a:ln>
            <a:noFill/>
          </a:ln>
          <a:effectLst>
            <a:softEdge rad="112500"/>
          </a:effectLst>
        </p:spPr>
      </p:pic>
      <p:pic>
        <p:nvPicPr>
          <p:cNvPr id="2058" name="図 2057">
            <a:extLst>
              <a:ext uri="{FF2B5EF4-FFF2-40B4-BE49-F238E27FC236}">
                <a16:creationId xmlns:a16="http://schemas.microsoft.com/office/drawing/2014/main" id="{2A149226-98F4-B103-E84C-B54D8DEA1CB5}"/>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12536" y="5423345"/>
            <a:ext cx="1916805" cy="1437603"/>
          </a:xfrm>
          <a:prstGeom prst="rect">
            <a:avLst/>
          </a:prstGeom>
          <a:ln>
            <a:noFill/>
          </a:ln>
          <a:effectLst>
            <a:softEdge rad="112500"/>
          </a:effectLst>
        </p:spPr>
      </p:pic>
      <p:sp>
        <p:nvSpPr>
          <p:cNvPr id="2059" name="テキスト ボックス 2058">
            <a:extLst>
              <a:ext uri="{FF2B5EF4-FFF2-40B4-BE49-F238E27FC236}">
                <a16:creationId xmlns:a16="http://schemas.microsoft.com/office/drawing/2014/main" id="{54F66769-6959-F28E-0649-74CD5B35E8DA}"/>
              </a:ext>
            </a:extLst>
          </p:cNvPr>
          <p:cNvSpPr txBox="1"/>
          <p:nvPr/>
        </p:nvSpPr>
        <p:spPr>
          <a:xfrm>
            <a:off x="1882529" y="3990620"/>
            <a:ext cx="1692771" cy="2887937"/>
          </a:xfrm>
          <a:prstGeom prst="rect">
            <a:avLst/>
          </a:prstGeom>
          <a:noFill/>
        </p:spPr>
        <p:txBody>
          <a:bodyPr vert="eaVert" wrap="square">
            <a:spAutoFit/>
          </a:bodyPr>
          <a:lstStyle/>
          <a:p>
            <a:pPr algn="l"/>
            <a:r>
              <a:rPr lang="ja-JP" altLang="en-US" sz="14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rPr>
              <a:t>右の写真は仲良し夫婦♡と、手が冷たいね～と温めて下さっている様子です。見ていてほっこり♨</a:t>
            </a:r>
            <a:endParaRPr lang="en-US" altLang="ja-JP" sz="14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endParaRPr>
          </a:p>
          <a:p>
            <a:pPr algn="l"/>
            <a:r>
              <a:rPr lang="ja-JP" altLang="en-US" sz="14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rPr>
              <a:t>左は毎年恒例豆まきです！</a:t>
            </a:r>
            <a:endParaRPr lang="en-US" altLang="ja-JP" sz="14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endParaRPr>
          </a:p>
          <a:p>
            <a:pPr algn="l"/>
            <a:r>
              <a:rPr lang="ja-JP" altLang="en-US" sz="14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rPr>
              <a:t>鬼に向かって本気で豆をぶつけた後は、福の神も一緒に記念撮影。</a:t>
            </a:r>
            <a:endParaRPr lang="en-US" altLang="ja-JP" sz="14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endParaRPr>
          </a:p>
          <a:p>
            <a:pPr algn="l"/>
            <a:r>
              <a:rPr lang="ja-JP" altLang="en-US" sz="1400" kern="100" dirty="0">
                <a:latin typeface="HGS創英角ﾎﾟｯﾌﾟ体" panose="040B0A00000000000000" pitchFamily="50" charset="-128"/>
                <a:ea typeface="HGS創英角ﾎﾟｯﾌﾟ体" panose="040B0A00000000000000" pitchFamily="50" charset="-128"/>
                <a:cs typeface="Arial" panose="020B0604020202020204" pitchFamily="34" charset="0"/>
              </a:rPr>
              <a:t>皆さん、素敵な笑顔ですね</a:t>
            </a:r>
            <a:endParaRPr lang="en-US" altLang="ja-JP" sz="1400" kern="100" dirty="0">
              <a:latin typeface="HG創英角ﾎﾟｯﾌﾟ体" panose="040B0A09000000000000" pitchFamily="49" charset="-128"/>
              <a:ea typeface="HG創英角ﾎﾟｯﾌﾟ体" panose="040B0A09000000000000" pitchFamily="49" charset="-128"/>
              <a:cs typeface="Arial" panose="020B0604020202020204" pitchFamily="34" charset="0"/>
            </a:endParaRPr>
          </a:p>
        </p:txBody>
      </p:sp>
      <p:pic>
        <p:nvPicPr>
          <p:cNvPr id="2060" name="Picture 2" descr="苦笑いをする女性のイラスト">
            <a:extLst>
              <a:ext uri="{FF2B5EF4-FFF2-40B4-BE49-F238E27FC236}">
                <a16:creationId xmlns:a16="http://schemas.microsoft.com/office/drawing/2014/main" id="{EFD55BA2-6B96-ACE5-47DA-BDF7137EA079}"/>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1344485" y="2883376"/>
            <a:ext cx="362084" cy="411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B315AD1-9D32-BFF2-111E-6E62B74E43A0}"/>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2628" y="6677807"/>
            <a:ext cx="5591666" cy="27958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6">
            <a:extLst>
              <a:ext uri="{FF2B5EF4-FFF2-40B4-BE49-F238E27FC236}">
                <a16:creationId xmlns:a16="http://schemas.microsoft.com/office/drawing/2014/main" id="{F61B6692-916F-E36D-8999-36D97A20FB0B}"/>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5962497" y="4869167"/>
            <a:ext cx="998001" cy="9980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6">
            <a:extLst>
              <a:ext uri="{FF2B5EF4-FFF2-40B4-BE49-F238E27FC236}">
                <a16:creationId xmlns:a16="http://schemas.microsoft.com/office/drawing/2014/main" id="{0EDAADF9-E385-DE96-0692-FFA63FC88209}"/>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rot="16200000" flipH="1">
            <a:off x="5497270" y="5759640"/>
            <a:ext cx="942298" cy="942298"/>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4">
            <a:extLst>
              <a:ext uri="{FF2B5EF4-FFF2-40B4-BE49-F238E27FC236}">
                <a16:creationId xmlns:a16="http://schemas.microsoft.com/office/drawing/2014/main" id="{99103F62-F749-9B6B-4AD1-B3C5B9F7C67D}"/>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8995" y="3801641"/>
            <a:ext cx="5591666" cy="279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15197</TotalTime>
  <Words>429</Words>
  <Application>Microsoft Office PowerPoint</Application>
  <PresentationFormat>A4 210 x 297 mm</PresentationFormat>
  <Paragraphs>48</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HGS創英角ﾎﾟｯﾌﾟ体</vt:lpstr>
      <vt:lpstr>HG創英角ﾎﾟｯﾌﾟ体</vt:lpstr>
      <vt:lpstr>UD デジタル 教科書体 N-B</vt:lpstr>
      <vt:lpstr>游ゴシック</vt:lpstr>
      <vt:lpstr>Arial</vt:lpstr>
      <vt:lpstr>Calibri</vt:lpstr>
      <vt:lpstr>Calibri Light</vt:lpstr>
      <vt:lpstr>Century</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tokuyo-sakura10</dc:creator>
  <cp:lastModifiedBy>ztk-sakura14</cp:lastModifiedBy>
  <cp:revision>1147</cp:revision>
  <cp:lastPrinted>2023-02-14T08:40:14Z</cp:lastPrinted>
  <dcterms:created xsi:type="dcterms:W3CDTF">2019-08-02T00:13:58Z</dcterms:created>
  <dcterms:modified xsi:type="dcterms:W3CDTF">2023-02-14T08:41:51Z</dcterms:modified>
</cp:coreProperties>
</file>